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48" r:id="rId2"/>
    <p:sldId id="422" r:id="rId3"/>
    <p:sldId id="432" r:id="rId4"/>
    <p:sldId id="425" r:id="rId5"/>
    <p:sldId id="433" r:id="rId6"/>
    <p:sldId id="435" r:id="rId7"/>
    <p:sldId id="437" r:id="rId8"/>
    <p:sldId id="436" r:id="rId9"/>
    <p:sldId id="428" r:id="rId10"/>
    <p:sldId id="429" r:id="rId11"/>
    <p:sldId id="430" r:id="rId12"/>
  </p:sldIdLst>
  <p:sldSz cx="12179300" cy="6858000"/>
  <p:notesSz cx="6985000" cy="9283700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9D1EDEC-42DB-B94D-9AF8-5F9890BDFC38}">
          <p14:sldIdLst>
            <p14:sldId id="348"/>
            <p14:sldId id="422"/>
            <p14:sldId id="432"/>
            <p14:sldId id="425"/>
            <p14:sldId id="433"/>
            <p14:sldId id="435"/>
            <p14:sldId id="437"/>
            <p14:sldId id="436"/>
            <p14:sldId id="428"/>
            <p14:sldId id="429"/>
            <p14:sldId id="43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577"/>
    <a:srgbClr val="DA0081"/>
    <a:srgbClr val="81017E"/>
    <a:srgbClr val="EFEFEF"/>
    <a:srgbClr val="666666"/>
    <a:srgbClr val="EBEBEB"/>
    <a:srgbClr val="B30A3C"/>
    <a:srgbClr val="F2F2F2"/>
    <a:srgbClr val="E2E2E3"/>
    <a:srgbClr val="B85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38" autoAdjust="0"/>
  </p:normalViewPr>
  <p:slideViewPr>
    <p:cSldViewPr snapToGrid="0" snapToObjects="1">
      <p:cViewPr varScale="1">
        <p:scale>
          <a:sx n="112" d="100"/>
          <a:sy n="112" d="100"/>
        </p:scale>
        <p:origin x="-708" y="-78"/>
      </p:cViewPr>
      <p:guideLst>
        <p:guide orient="horz" pos="968"/>
        <p:guide pos="6515"/>
      </p:guideLst>
    </p:cSldViewPr>
  </p:slideViewPr>
  <p:outlineViewPr>
    <p:cViewPr>
      <p:scale>
        <a:sx n="33" d="100"/>
        <a:sy n="33" d="100"/>
      </p:scale>
      <p:origin x="0" y="428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-2766" y="-90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193D59D-1118-1F48-B621-90B5F2241958}" type="datetimeFigureOut">
              <a:rPr lang="en-US"/>
              <a:pPr>
                <a:defRPr/>
              </a:pPr>
              <a:t>8/4/2014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3B8E213-BA5A-7647-8879-D50EF1E6F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704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ABDD48-2735-F143-B9DB-F439A098A26D}" type="datetimeFigureOut">
              <a:rPr lang="en-US"/>
              <a:pPr>
                <a:defRPr/>
              </a:pPr>
              <a:t>8/4/2014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1638" y="698500"/>
            <a:ext cx="6181725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09758"/>
            <a:ext cx="5587366" cy="4177665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F31A8A-43EB-8947-B182-07D22D8CB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74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F31A8A-43EB-8947-B182-07D22D8CB7A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F31A8A-43EB-8947-B182-07D22D8CB7A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nservative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0635" y="3526778"/>
            <a:ext cx="10669574" cy="1879918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b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0635" y="2862930"/>
            <a:ext cx="10669574" cy="682822"/>
          </a:xfrm>
          <a:noFill/>
        </p:spPr>
        <p:txBody>
          <a:bodyPr anchor="b">
            <a:normAutofit/>
          </a:bodyPr>
          <a:lstStyle>
            <a:lvl1pPr>
              <a:lnSpc>
                <a:spcPct val="110000"/>
              </a:lnSpc>
              <a:spcAft>
                <a:spcPts val="800"/>
              </a:spcAft>
              <a:defRPr sz="28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756977" y="6465888"/>
            <a:ext cx="7673383" cy="3032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>
                <a:solidFill>
                  <a:schemeClr val="tx2"/>
                </a:solidFill>
              </a:rPr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AT&amp;T Proprietary (Internal Use Only) Not for use or disclosure outside the AT&amp;T companies except under written agreement.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020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2257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52257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35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e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6771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66771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003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ur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248" y="143"/>
            <a:ext cx="12179051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2644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107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23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0313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10313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430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ur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6771" y="1209675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66771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646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855586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25962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7196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3575" y="1855586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93738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5440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e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3575" y="1855586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93738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5440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nservative Rethink Po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0635" y="3526778"/>
            <a:ext cx="10669574" cy="1879918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b="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0635" y="2862930"/>
            <a:ext cx="10669574" cy="682822"/>
          </a:xfrm>
          <a:noFill/>
        </p:spPr>
        <p:txBody>
          <a:bodyPr anchor="b">
            <a:normAutofit/>
          </a:bodyPr>
          <a:lstStyle>
            <a:lvl1pPr>
              <a:lnSpc>
                <a:spcPct val="110000"/>
              </a:lnSpc>
              <a:spcAft>
                <a:spcPts val="800"/>
              </a:spcAft>
              <a:defRPr sz="28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756977" y="6465888"/>
            <a:ext cx="7673383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>
                <a:solidFill>
                  <a:schemeClr val="tx2"/>
                </a:solidFill>
              </a:rPr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AT&amp;T Proprietary (Internal Use Only) Not for use or disclosure outside the AT&amp;T companies except under written agreement.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6" descr="\\psf\Host\Volumes\johbee\Documents\01_Freelance_Design\INTERBRAND\AT&amp;T\2011_Internal_Templates\exports\Titles_headerLogo300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747" y="0"/>
            <a:ext cx="257175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059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urp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DA0081"/>
              </a:gs>
              <a:gs pos="100000">
                <a:srgbClr val="81017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3575" y="1855586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93738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989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Dark Bl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0" y="0"/>
            <a:ext cx="121793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5"/>
              </a:gs>
              <a:gs pos="100000">
                <a:srgbClr val="0C257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304484" y="225425"/>
            <a:ext cx="8323734" cy="6400800"/>
          </a:xfrm>
          <a:prstGeom prst="roundRect">
            <a:avLst>
              <a:gd name="adj" fmla="val 12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3575" y="1855586"/>
            <a:ext cx="5658567" cy="993775"/>
          </a:xfrm>
        </p:spPr>
        <p:txBody>
          <a:bodyPr/>
          <a:lstStyle>
            <a:lvl1pPr>
              <a:defRPr sz="3000">
                <a:solidFill>
                  <a:srgbClr val="0070C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93738" y="2876928"/>
            <a:ext cx="4734335" cy="6331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989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an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5" y="4691319"/>
            <a:ext cx="528645" cy="44291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313" y="1811338"/>
            <a:ext cx="8477250" cy="287972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8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18" y="4691319"/>
            <a:ext cx="528645" cy="44291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313" y="1811338"/>
            <a:ext cx="8477250" cy="287972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9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39" y="1368688"/>
            <a:ext cx="565793" cy="4429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5" y="4691318"/>
            <a:ext cx="528645" cy="44291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313" y="1811338"/>
            <a:ext cx="8477250" cy="287972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2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475756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5" y="4691319"/>
            <a:ext cx="528645" cy="442917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56229" y="1811338"/>
            <a:ext cx="8586334" cy="287972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2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0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475755" y="1296847"/>
            <a:ext cx="11226813" cy="3903978"/>
          </a:xfrm>
          <a:prstGeom prst="roundRect">
            <a:avLst>
              <a:gd name="adj" fmla="val 21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2" y="1368689"/>
            <a:ext cx="565793" cy="442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837" y="4691319"/>
            <a:ext cx="528645" cy="44291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5313" y="1811338"/>
            <a:ext cx="8477250" cy="2879725"/>
          </a:xfrm>
        </p:spPr>
        <p:txBody>
          <a:bodyPr/>
          <a:lstStyle>
            <a:lvl1pPr>
              <a:defRPr sz="30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3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79300" cy="6858000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AT&amp;T Proprietary (Internal Use Only) Not for use or disclosure outside the AT&amp;T companies except under written agreement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04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no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76250" y="1084263"/>
            <a:ext cx="11226800" cy="4973637"/>
          </a:xfrm>
          <a:prstGeom prst="roundRect">
            <a:avLst>
              <a:gd name="adj" fmla="val 2079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87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3 side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-55417" y="1143000"/>
            <a:ext cx="12276282" cy="5715000"/>
          </a:xfrm>
          <a:prstGeom prst="rect">
            <a:avLst/>
          </a:prstGeom>
          <a:solidFill>
            <a:schemeClr val="tx1"/>
          </a:solidFill>
          <a:ln>
            <a:solidFill>
              <a:srgbClr val="000000">
                <a:alpha val="0"/>
              </a:srgbClr>
            </a:solidFill>
          </a:ln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4" b="3586"/>
          <a:stretch/>
        </p:blipFill>
        <p:spPr>
          <a:xfrm>
            <a:off x="9664" y="6493"/>
            <a:ext cx="12169891" cy="685150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63" y="1185881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3763" y="2186006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1518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977441" y="2468880"/>
            <a:ext cx="4201859" cy="4389120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831290" cy="42885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977441" y="0"/>
            <a:ext cx="4201859" cy="2359152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0" y="4398264"/>
            <a:ext cx="7831290" cy="24597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513312" y="496358"/>
            <a:ext cx="11166850" cy="566362"/>
          </a:xfrm>
          <a:prstGeom prst="roundRect">
            <a:avLst>
              <a:gd name="adj" fmla="val 13793"/>
            </a:avLst>
          </a:prstGeom>
          <a:solidFill>
            <a:schemeClr val="bg1"/>
          </a:solidFill>
        </p:spPr>
        <p:txBody>
          <a:bodyPr/>
          <a:lstStyle>
            <a:lvl1pPr marL="155448">
              <a:defRPr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2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561116" y="4398264"/>
            <a:ext cx="6618186" cy="24597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79300" cy="42885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" y="4398264"/>
            <a:ext cx="5388766" cy="2459736"/>
          </a:xfrm>
          <a:prstGeom prst="rect">
            <a:avLst/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513312" y="496358"/>
            <a:ext cx="11166850" cy="566362"/>
          </a:xfrm>
          <a:prstGeom prst="roundRect">
            <a:avLst>
              <a:gd name="adj" fmla="val 13793"/>
            </a:avLst>
          </a:prstGeom>
          <a:solidFill>
            <a:schemeClr val="bg1"/>
          </a:solidFill>
        </p:spPr>
        <p:txBody>
          <a:bodyPr/>
          <a:lstStyle>
            <a:lvl1pPr marL="155448">
              <a:defRPr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2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14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no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76250" y="1084263"/>
            <a:ext cx="5634038" cy="2854325"/>
          </a:xfrm>
          <a:prstGeom prst="roundRect">
            <a:avLst>
              <a:gd name="adj" fmla="val 3435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243482" y="1084264"/>
            <a:ext cx="5459087" cy="2276070"/>
          </a:xfrm>
          <a:prstGeom prst="roundRect">
            <a:avLst>
              <a:gd name="adj" fmla="val 3435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243482" y="3457410"/>
            <a:ext cx="5459087" cy="2599747"/>
          </a:xfrm>
          <a:prstGeom prst="roundRect">
            <a:avLst>
              <a:gd name="adj" fmla="val 3435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76251" y="4038625"/>
            <a:ext cx="5634038" cy="2018532"/>
          </a:xfrm>
          <a:prstGeom prst="roundRect">
            <a:avLst>
              <a:gd name="adj" fmla="val 3435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30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 text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Picture Placeholder 3"/>
          <p:cNvSpPr txBox="1">
            <a:spLocks/>
          </p:cNvSpPr>
          <p:nvPr userDrawn="1"/>
        </p:nvSpPr>
        <p:spPr>
          <a:xfrm>
            <a:off x="475754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3"/>
          <p:cNvSpPr txBox="1">
            <a:spLocks/>
          </p:cNvSpPr>
          <p:nvPr userDrawn="1"/>
        </p:nvSpPr>
        <p:spPr>
          <a:xfrm>
            <a:off x="6160986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3"/>
          <p:cNvSpPr txBox="1">
            <a:spLocks/>
          </p:cNvSpPr>
          <p:nvPr userDrawn="1"/>
        </p:nvSpPr>
        <p:spPr>
          <a:xfrm>
            <a:off x="475754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3"/>
          <p:cNvSpPr txBox="1">
            <a:spLocks/>
          </p:cNvSpPr>
          <p:nvPr userDrawn="1"/>
        </p:nvSpPr>
        <p:spPr>
          <a:xfrm>
            <a:off x="6160986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 userDrawn="1"/>
        </p:nvSpPr>
        <p:spPr bwMode="auto">
          <a:xfrm>
            <a:off x="3415720" y="3067764"/>
            <a:ext cx="5336558" cy="1027422"/>
          </a:xfrm>
          <a:prstGeom prst="roundRect">
            <a:avLst>
              <a:gd name="adj" fmla="val 606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3415720" y="3110504"/>
            <a:ext cx="5336558" cy="1028700"/>
          </a:xfrm>
          <a:prstGeom prst="roundRect">
            <a:avLst>
              <a:gd name="adj" fmla="val 8667"/>
            </a:avLst>
          </a:prstGeo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91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+ 1 Column 2 sections: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93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8628" y="358775"/>
            <a:ext cx="3141662" cy="1789113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4300" indent="0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4386" y="2282053"/>
            <a:ext cx="3141662" cy="3765064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7475" indent="0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8335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full Image + 1 Column 2 sections: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93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8628" y="358775"/>
            <a:ext cx="3141662" cy="1789113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4300" indent="0"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4386" y="2282053"/>
            <a:ext cx="3141662" cy="3765064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7475" indent="0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312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full Image + 1 Column 2 sections: 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93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8628" y="358775"/>
            <a:ext cx="3141662" cy="1789113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4300" indent="0"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4386" y="2282053"/>
            <a:ext cx="3141662" cy="3765064"/>
          </a:xfrm>
          <a:prstGeom prst="roundRect">
            <a:avLst>
              <a:gd name="adj" fmla="val 5577"/>
            </a:avLst>
          </a:prstGeom>
          <a:solidFill>
            <a:schemeClr val="tx1"/>
          </a:solidFill>
        </p:spPr>
        <p:txBody>
          <a:bodyPr/>
          <a:lstStyle>
            <a:lvl1pPr marL="117475" indent="0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074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+ 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35610" y="1286000"/>
            <a:ext cx="5218692" cy="4652837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Content Placeholder 5"/>
          <p:cNvSpPr txBox="1">
            <a:spLocks/>
          </p:cNvSpPr>
          <p:nvPr userDrawn="1"/>
        </p:nvSpPr>
        <p:spPr bwMode="auto">
          <a:xfrm>
            <a:off x="475754" y="1286000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781273" y="1484313"/>
            <a:ext cx="4937356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2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+ image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5754" y="1286000"/>
            <a:ext cx="5218692" cy="4652837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456843" y="1474123"/>
            <a:ext cx="4954907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05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756" y="1286001"/>
            <a:ext cx="11226813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</p:spPr>
        <p:txBody>
          <a:bodyPr lIns="182880" tIns="91440" rIns="182880" bIns="182880"/>
          <a:lstStyle>
            <a:lvl1pPr>
              <a:defRPr>
                <a:ln>
                  <a:noFill/>
                </a:ln>
                <a:solidFill>
                  <a:schemeClr val="accent1"/>
                </a:solidFill>
              </a:defRPr>
            </a:lvl1pPr>
            <a:lvl2pPr>
              <a:defRPr>
                <a:ln>
                  <a:noFill/>
                </a:ln>
                <a:solidFill>
                  <a:schemeClr val="tx2"/>
                </a:solidFill>
              </a:defRPr>
            </a:lvl2pPr>
            <a:lvl3pPr>
              <a:defRPr>
                <a:ln>
                  <a:noFill/>
                </a:ln>
                <a:solidFill>
                  <a:schemeClr val="tx2"/>
                </a:solidFill>
              </a:defRPr>
            </a:lvl3pPr>
            <a:lvl4pPr>
              <a:defRPr>
                <a:ln>
                  <a:noFill/>
                </a:ln>
                <a:solidFill>
                  <a:schemeClr val="tx2"/>
                </a:solidFill>
              </a:defRPr>
            </a:lvl4pPr>
            <a:lvl5pPr>
              <a:defRPr>
                <a:ln>
                  <a:noFill/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50635" y="517525"/>
            <a:ext cx="10661116" cy="768476"/>
          </a:xfrm>
          <a:noFill/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CA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38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 Gre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248" y="143"/>
            <a:ext cx="12179051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4535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64535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6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two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 userDrawn="1"/>
        </p:nvSpPr>
        <p:spPr bwMode="auto">
          <a:xfrm>
            <a:off x="475754" y="1286000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0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514927" y="1474123"/>
            <a:ext cx="4896823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6" y="1478512"/>
            <a:ext cx="4912750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15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two columns with accent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 userDrawn="1"/>
        </p:nvSpPr>
        <p:spPr bwMode="auto">
          <a:xfrm>
            <a:off x="475754" y="1286000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64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2" name="Round Same Side Corner Rectangle 41"/>
          <p:cNvSpPr/>
          <p:nvPr userDrawn="1"/>
        </p:nvSpPr>
        <p:spPr>
          <a:xfrm>
            <a:off x="475754" y="1286001"/>
            <a:ext cx="5497902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 userDrawn="1"/>
        </p:nvSpPr>
        <p:spPr>
          <a:xfrm>
            <a:off x="6204666" y="1286001"/>
            <a:ext cx="5497902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514927" y="1691833"/>
            <a:ext cx="4896823" cy="424815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6" y="1696222"/>
            <a:ext cx="4912750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8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+ quote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5"/>
          <p:cNvSpPr txBox="1">
            <a:spLocks/>
          </p:cNvSpPr>
          <p:nvPr userDrawn="1"/>
        </p:nvSpPr>
        <p:spPr bwMode="auto">
          <a:xfrm>
            <a:off x="471400" y="1313085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4" y="1392809"/>
            <a:ext cx="565793" cy="4429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174" y="5422454"/>
            <a:ext cx="528645" cy="442918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6" y="1478512"/>
            <a:ext cx="4941778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20684" y="1811338"/>
            <a:ext cx="4340802" cy="3599782"/>
          </a:xfrm>
        </p:spPr>
        <p:txBody>
          <a:bodyPr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2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+ quot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5" name="Content Placeholder 5"/>
          <p:cNvSpPr txBox="1">
            <a:spLocks/>
          </p:cNvSpPr>
          <p:nvPr userDrawn="1"/>
        </p:nvSpPr>
        <p:spPr bwMode="auto">
          <a:xfrm>
            <a:off x="6204666" y="1286001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 userDrawn="1"/>
        </p:nvSpPr>
        <p:spPr bwMode="auto">
          <a:xfrm>
            <a:off x="471400" y="1313085"/>
            <a:ext cx="5497902" cy="4652837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4" y="1403256"/>
            <a:ext cx="565793" cy="442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995" y="5426682"/>
            <a:ext cx="528645" cy="44291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6" y="1478512"/>
            <a:ext cx="4941778" cy="4248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20684" y="1811338"/>
            <a:ext cx="4340802" cy="3599782"/>
          </a:xfrm>
        </p:spPr>
        <p:txBody>
          <a:bodyPr/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4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3"/>
          <p:cNvSpPr txBox="1">
            <a:spLocks/>
          </p:cNvSpPr>
          <p:nvPr userDrawn="1"/>
        </p:nvSpPr>
        <p:spPr>
          <a:xfrm>
            <a:off x="475754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600" dirty="0">
              <a:solidFill>
                <a:srgbClr val="666666"/>
              </a:solidFill>
              <a:cs typeface="Calibri"/>
            </a:endParaRPr>
          </a:p>
        </p:txBody>
      </p:sp>
      <p:sp>
        <p:nvSpPr>
          <p:cNvPr id="9" name="Picture Placeholder 3"/>
          <p:cNvSpPr txBox="1">
            <a:spLocks/>
          </p:cNvSpPr>
          <p:nvPr userDrawn="1"/>
        </p:nvSpPr>
        <p:spPr>
          <a:xfrm>
            <a:off x="6160986" y="1084440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600" dirty="0">
              <a:solidFill>
                <a:srgbClr val="666666"/>
              </a:solidFill>
              <a:cs typeface="Calibri"/>
            </a:endParaRPr>
          </a:p>
        </p:txBody>
      </p:sp>
      <p:sp>
        <p:nvSpPr>
          <p:cNvPr id="10" name="Picture Placeholder 3"/>
          <p:cNvSpPr txBox="1">
            <a:spLocks/>
          </p:cNvSpPr>
          <p:nvPr userDrawn="1"/>
        </p:nvSpPr>
        <p:spPr>
          <a:xfrm>
            <a:off x="475754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11" name="Picture Placeholder 3"/>
          <p:cNvSpPr txBox="1">
            <a:spLocks/>
          </p:cNvSpPr>
          <p:nvPr userDrawn="1"/>
        </p:nvSpPr>
        <p:spPr>
          <a:xfrm>
            <a:off x="6160986" y="3624854"/>
            <a:ext cx="5541582" cy="2432304"/>
          </a:xfrm>
          <a:prstGeom prst="roundRect">
            <a:avLst>
              <a:gd name="adj" fmla="val 3111"/>
            </a:avLst>
          </a:prstGeom>
          <a:solidFill>
            <a:srgbClr val="FFFFFF"/>
          </a:solidFill>
        </p:spPr>
        <p:txBody>
          <a:bodyPr lIns="182880" tIns="91440" rIns="182880" rtlCol="0">
            <a:norm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1200" b="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000"/>
              </a:spcAft>
            </a:pPr>
            <a:endParaRPr lang="en-US" sz="1600" dirty="0">
              <a:solidFill>
                <a:srgbClr val="666666"/>
              </a:solidFill>
              <a:cs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286002"/>
            <a:ext cx="4970807" cy="214966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440447" y="1288894"/>
            <a:ext cx="4971304" cy="214966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67256" y="3766176"/>
            <a:ext cx="4965886" cy="214966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6445367" y="3769068"/>
            <a:ext cx="4966384" cy="214966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49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2" name="Content Placeholder 5"/>
          <p:cNvSpPr txBox="1">
            <a:spLocks/>
          </p:cNvSpPr>
          <p:nvPr userDrawn="1"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1" name="Content Placeholder 5"/>
          <p:cNvSpPr txBox="1">
            <a:spLocks/>
          </p:cNvSpPr>
          <p:nvPr userDrawn="1"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9" name="Content Placeholder 5"/>
          <p:cNvSpPr txBox="1">
            <a:spLocks/>
          </p:cNvSpPr>
          <p:nvPr userDrawn="1"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455174"/>
            <a:ext cx="3054921" cy="43458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85592" y="1455174"/>
            <a:ext cx="3034408" cy="434585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444861" y="1455174"/>
            <a:ext cx="3079482" cy="434585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7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s progression op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8" name="Content Placeholder 5"/>
          <p:cNvSpPr txBox="1">
            <a:spLocks/>
          </p:cNvSpPr>
          <p:nvPr userDrawn="1"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1" name="Content Placeholder 5"/>
          <p:cNvSpPr txBox="1">
            <a:spLocks/>
          </p:cNvSpPr>
          <p:nvPr userDrawn="1"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 userDrawn="1"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ame Side Corner Rectangle 10"/>
          <p:cNvSpPr/>
          <p:nvPr userDrawn="1"/>
        </p:nvSpPr>
        <p:spPr>
          <a:xfrm>
            <a:off x="432086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 userDrawn="1"/>
        </p:nvSpPr>
        <p:spPr>
          <a:xfrm>
            <a:off x="818146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877359" y="3319733"/>
            <a:ext cx="624114" cy="624114"/>
            <a:chOff x="2788280" y="3319733"/>
            <a:chExt cx="624114" cy="624114"/>
          </a:xfrm>
        </p:grpSpPr>
        <p:sp>
          <p:nvSpPr>
            <p:cNvPr id="23" name="Oval 22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 userDrawn="1"/>
        </p:nvGrpSpPr>
        <p:grpSpPr>
          <a:xfrm>
            <a:off x="7708944" y="3319733"/>
            <a:ext cx="624114" cy="624114"/>
            <a:chOff x="2788280" y="3319733"/>
            <a:chExt cx="624114" cy="624114"/>
          </a:xfrm>
        </p:grpSpPr>
        <p:sp>
          <p:nvSpPr>
            <p:cNvPr id="32" name="Oval 31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sp>
        <p:nvSpPr>
          <p:cNvPr id="19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556772"/>
            <a:ext cx="3054921" cy="43458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85592" y="1556772"/>
            <a:ext cx="3034408" cy="434585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444861" y="1556772"/>
            <a:ext cx="3079482" cy="434585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3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s progression op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4" name="Content Placeholder 5"/>
          <p:cNvSpPr txBox="1">
            <a:spLocks/>
          </p:cNvSpPr>
          <p:nvPr userDrawn="1"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5" name="Content Placeholder 5"/>
          <p:cNvSpPr txBox="1">
            <a:spLocks/>
          </p:cNvSpPr>
          <p:nvPr userDrawn="1"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6" name="Content Placeholder 5"/>
          <p:cNvSpPr txBox="1">
            <a:spLocks/>
          </p:cNvSpPr>
          <p:nvPr userDrawn="1"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818138" y="3324249"/>
            <a:ext cx="624114" cy="624114"/>
            <a:chOff x="2788280" y="3319733"/>
            <a:chExt cx="624114" cy="624114"/>
          </a:xfrm>
        </p:grpSpPr>
        <p:sp>
          <p:nvSpPr>
            <p:cNvPr id="27" name="Oval 26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EFEFE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 userDrawn="1"/>
        </p:nvGrpSpPr>
        <p:grpSpPr>
          <a:xfrm>
            <a:off x="7731932" y="3328765"/>
            <a:ext cx="624114" cy="624114"/>
            <a:chOff x="2788280" y="3319733"/>
            <a:chExt cx="624114" cy="624114"/>
          </a:xfrm>
        </p:grpSpPr>
        <p:sp>
          <p:nvSpPr>
            <p:cNvPr id="35" name="Oval 34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EFEFE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404617"/>
              <a:ext cx="447400" cy="463378"/>
            </a:xfrm>
            <a:prstGeom prst="rect">
              <a:avLst/>
            </a:prstGeom>
          </p:spPr>
        </p:pic>
      </p:grp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" name="Round Same Side Corner Rectangle 31"/>
          <p:cNvSpPr/>
          <p:nvPr userDrawn="1"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 userDrawn="1"/>
        </p:nvSpPr>
        <p:spPr>
          <a:xfrm>
            <a:off x="817221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 Same Side Corner Rectangle 33"/>
          <p:cNvSpPr/>
          <p:nvPr userDrawn="1"/>
        </p:nvSpPr>
        <p:spPr>
          <a:xfrm>
            <a:off x="4307814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556772"/>
            <a:ext cx="3054921" cy="43458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85592" y="1556772"/>
            <a:ext cx="3034408" cy="434585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444861" y="1556772"/>
            <a:ext cx="3079482" cy="434585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28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s 2 seg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4" name="Content Placeholder 5"/>
          <p:cNvSpPr txBox="1">
            <a:spLocks/>
          </p:cNvSpPr>
          <p:nvPr userDrawn="1"/>
        </p:nvSpPr>
        <p:spPr bwMode="auto">
          <a:xfrm>
            <a:off x="8172215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5" name="Content Placeholder 5"/>
          <p:cNvSpPr txBox="1">
            <a:spLocks/>
          </p:cNvSpPr>
          <p:nvPr userDrawn="1"/>
        </p:nvSpPr>
        <p:spPr bwMode="auto">
          <a:xfrm>
            <a:off x="4307814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6" name="Content Placeholder 5"/>
          <p:cNvSpPr txBox="1">
            <a:spLocks/>
          </p:cNvSpPr>
          <p:nvPr userDrawn="1"/>
        </p:nvSpPr>
        <p:spPr bwMode="auto">
          <a:xfrm>
            <a:off x="475756" y="1295526"/>
            <a:ext cx="3592894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ame Side Corner Rectangle 10"/>
          <p:cNvSpPr/>
          <p:nvPr userDrawn="1"/>
        </p:nvSpPr>
        <p:spPr>
          <a:xfrm>
            <a:off x="4292540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 userDrawn="1"/>
        </p:nvSpPr>
        <p:spPr>
          <a:xfrm>
            <a:off x="8183222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75756" y="4343569"/>
            <a:ext cx="3592894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8169267" y="4343569"/>
            <a:ext cx="3592894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2540" y="4343569"/>
            <a:ext cx="3592894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62335" y="1556772"/>
            <a:ext cx="3054921" cy="26813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85592" y="1556772"/>
            <a:ext cx="3034408" cy="2681399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444861" y="1556772"/>
            <a:ext cx="3079482" cy="268139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62335" y="4512088"/>
            <a:ext cx="3054921" cy="14620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4585592" y="4526702"/>
            <a:ext cx="3034408" cy="14620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8444861" y="4526702"/>
            <a:ext cx="3079482" cy="146208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7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 columns + ima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5" name="Content Placeholder 5"/>
          <p:cNvSpPr txBox="1">
            <a:spLocks/>
          </p:cNvSpPr>
          <p:nvPr userDrawn="1"/>
        </p:nvSpPr>
        <p:spPr bwMode="auto">
          <a:xfrm>
            <a:off x="8172215" y="1295529"/>
            <a:ext cx="3592894" cy="298939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6" name="Content Placeholder 5"/>
          <p:cNvSpPr txBox="1">
            <a:spLocks/>
          </p:cNvSpPr>
          <p:nvPr userDrawn="1"/>
        </p:nvSpPr>
        <p:spPr bwMode="auto">
          <a:xfrm>
            <a:off x="4307814" y="1295529"/>
            <a:ext cx="3592894" cy="298939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 userDrawn="1"/>
        </p:nvSpPr>
        <p:spPr bwMode="auto">
          <a:xfrm>
            <a:off x="475756" y="1295529"/>
            <a:ext cx="3592894" cy="298939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475756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 Same Side Corner Rectangle 10"/>
          <p:cNvSpPr/>
          <p:nvPr userDrawn="1"/>
        </p:nvSpPr>
        <p:spPr>
          <a:xfrm>
            <a:off x="4307814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 userDrawn="1"/>
        </p:nvSpPr>
        <p:spPr>
          <a:xfrm>
            <a:off x="8172215" y="1286001"/>
            <a:ext cx="3592894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5756" y="4435986"/>
            <a:ext cx="3592895" cy="1539365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72218" y="4453451"/>
            <a:ext cx="3592895" cy="1539365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07940" y="4444612"/>
            <a:ext cx="3592895" cy="1539365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62335" y="1556772"/>
            <a:ext cx="3054921" cy="2728152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4585592" y="1556772"/>
            <a:ext cx="3034408" cy="272815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8444861" y="1556772"/>
            <a:ext cx="3079482" cy="272815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51" b="3497"/>
          <a:stretch/>
        </p:blipFill>
        <p:spPr>
          <a:xfrm>
            <a:off x="0" y="143"/>
            <a:ext cx="12179300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4631" y="1209675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84631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453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4 columns 4 seg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9" name="Content Placeholder 5"/>
          <p:cNvSpPr txBox="1">
            <a:spLocks/>
          </p:cNvSpPr>
          <p:nvPr userDrawn="1"/>
        </p:nvSpPr>
        <p:spPr bwMode="auto">
          <a:xfrm>
            <a:off x="9303457" y="1287112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30" name="Content Placeholder 5"/>
          <p:cNvSpPr txBox="1">
            <a:spLocks/>
          </p:cNvSpPr>
          <p:nvPr userDrawn="1"/>
        </p:nvSpPr>
        <p:spPr bwMode="auto">
          <a:xfrm>
            <a:off x="6672354" y="1286001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7" name="Content Placeholder 5"/>
          <p:cNvSpPr txBox="1">
            <a:spLocks/>
          </p:cNvSpPr>
          <p:nvPr userDrawn="1"/>
        </p:nvSpPr>
        <p:spPr bwMode="auto">
          <a:xfrm>
            <a:off x="4041242" y="1286001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6" name="Content Placeholder 5"/>
          <p:cNvSpPr txBox="1">
            <a:spLocks/>
          </p:cNvSpPr>
          <p:nvPr userDrawn="1"/>
        </p:nvSpPr>
        <p:spPr bwMode="auto">
          <a:xfrm>
            <a:off x="1410139" y="1295526"/>
            <a:ext cx="2400091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Round Same Side Corner Rectangle 30"/>
          <p:cNvSpPr/>
          <p:nvPr userDrawn="1"/>
        </p:nvSpPr>
        <p:spPr>
          <a:xfrm>
            <a:off x="9303452" y="1286001"/>
            <a:ext cx="2400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 Same Side Corner Rectangle 31"/>
          <p:cNvSpPr/>
          <p:nvPr userDrawn="1"/>
        </p:nvSpPr>
        <p:spPr>
          <a:xfrm>
            <a:off x="6672346" y="1286001"/>
            <a:ext cx="2400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Same Side Corner Rectangle 41"/>
          <p:cNvSpPr/>
          <p:nvPr userDrawn="1"/>
        </p:nvSpPr>
        <p:spPr>
          <a:xfrm>
            <a:off x="4041243" y="1286001"/>
            <a:ext cx="2400093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 userDrawn="1"/>
        </p:nvSpPr>
        <p:spPr>
          <a:xfrm>
            <a:off x="1410138" y="1286001"/>
            <a:ext cx="2400093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9303452" y="2212279"/>
            <a:ext cx="2400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6672349" y="2212279"/>
            <a:ext cx="2400093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041242" y="2212279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1410138" y="2217760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9303452" y="3461857"/>
            <a:ext cx="2400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9303452" y="4711436"/>
            <a:ext cx="2400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6672349" y="3461857"/>
            <a:ext cx="2400093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6672349" y="4711436"/>
            <a:ext cx="2400093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4041242" y="3461857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4041242" y="4711436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1410138" y="3461857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1410138" y="4711436"/>
            <a:ext cx="2400092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10138" y="2327564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41241" y="2327564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672354" y="2327564"/>
            <a:ext cx="2400087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303451" y="2327564"/>
            <a:ext cx="2400095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423392" y="3573254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54495" y="3573254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685608" y="3573254"/>
            <a:ext cx="2400087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316705" y="3573254"/>
            <a:ext cx="2400095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436646" y="4848761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067749" y="4848761"/>
            <a:ext cx="2400091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698862" y="4848761"/>
            <a:ext cx="2400087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9329959" y="4848761"/>
            <a:ext cx="2400095" cy="1011381"/>
          </a:xfrm>
        </p:spPr>
        <p:txBody>
          <a:bodyPr/>
          <a:lstStyle>
            <a:lvl1pPr marL="111125" indent="0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1421485" y="1578586"/>
            <a:ext cx="2388744" cy="741362"/>
          </a:xfrm>
        </p:spPr>
        <p:txBody>
          <a:bodyPr/>
          <a:lstStyle>
            <a:lvl1pPr marL="112713" indent="0"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041241" y="1580674"/>
            <a:ext cx="2400091" cy="741362"/>
          </a:xfrm>
        </p:spPr>
        <p:txBody>
          <a:bodyPr/>
          <a:lstStyle>
            <a:lvl1pPr marL="112713" indent="0"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72345" y="1568148"/>
            <a:ext cx="2400095" cy="741362"/>
          </a:xfrm>
        </p:spPr>
        <p:txBody>
          <a:bodyPr/>
          <a:lstStyle>
            <a:lvl1pPr marL="112713" indent="0"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9316705" y="1570236"/>
            <a:ext cx="2386841" cy="741362"/>
          </a:xfrm>
        </p:spPr>
        <p:txBody>
          <a:bodyPr/>
          <a:lstStyle>
            <a:lvl1pPr marL="112713" indent="0">
              <a:defRPr sz="1800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532941" y="3697831"/>
            <a:ext cx="750888" cy="762000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522503" y="2445039"/>
            <a:ext cx="750888" cy="762000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532941" y="4988009"/>
            <a:ext cx="750888" cy="762000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1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4 columns + ima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1" name="Content Placeholder 5"/>
          <p:cNvSpPr txBox="1">
            <a:spLocks/>
          </p:cNvSpPr>
          <p:nvPr userDrawn="1"/>
        </p:nvSpPr>
        <p:spPr bwMode="auto">
          <a:xfrm>
            <a:off x="9036280" y="1287596"/>
            <a:ext cx="2667267" cy="2880369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 userDrawn="1"/>
        </p:nvSpPr>
        <p:spPr bwMode="auto">
          <a:xfrm>
            <a:off x="6182264" y="1287112"/>
            <a:ext cx="2667265" cy="288085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3" name="Content Placeholder 5"/>
          <p:cNvSpPr txBox="1">
            <a:spLocks/>
          </p:cNvSpPr>
          <p:nvPr userDrawn="1"/>
        </p:nvSpPr>
        <p:spPr bwMode="auto">
          <a:xfrm>
            <a:off x="3327262" y="1286002"/>
            <a:ext cx="2667265" cy="2881962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5" name="Content Placeholder 5"/>
          <p:cNvSpPr txBox="1">
            <a:spLocks/>
          </p:cNvSpPr>
          <p:nvPr userDrawn="1"/>
        </p:nvSpPr>
        <p:spPr bwMode="auto">
          <a:xfrm>
            <a:off x="475758" y="1295527"/>
            <a:ext cx="2667265" cy="28724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5" name="Round Same Side Corner Rectangle 34"/>
          <p:cNvSpPr/>
          <p:nvPr userDrawn="1"/>
        </p:nvSpPr>
        <p:spPr>
          <a:xfrm>
            <a:off x="475757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 Same Side Corner Rectangle 35"/>
          <p:cNvSpPr/>
          <p:nvPr userDrawn="1"/>
        </p:nvSpPr>
        <p:spPr>
          <a:xfrm>
            <a:off x="3327258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Same Side Corner Rectangle 36"/>
          <p:cNvSpPr/>
          <p:nvPr userDrawn="1"/>
        </p:nvSpPr>
        <p:spPr>
          <a:xfrm>
            <a:off x="6182261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Same Side Corner Rectangle 37"/>
          <p:cNvSpPr/>
          <p:nvPr userDrawn="1"/>
        </p:nvSpPr>
        <p:spPr>
          <a:xfrm>
            <a:off x="9036280" y="1286001"/>
            <a:ext cx="2667267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6250" y="4310063"/>
            <a:ext cx="2667000" cy="1628775"/>
          </a:xfrm>
          <a:prstGeom prst="roundRect">
            <a:avLst>
              <a:gd name="adj" fmla="val 4463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26341" y="4320002"/>
            <a:ext cx="2667000" cy="1628775"/>
          </a:xfrm>
          <a:prstGeom prst="roundRect">
            <a:avLst>
              <a:gd name="adj" fmla="val 4463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89663" y="4323936"/>
            <a:ext cx="2667000" cy="1628775"/>
          </a:xfrm>
          <a:prstGeom prst="roundRect">
            <a:avLst>
              <a:gd name="adj" fmla="val 4463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327258" y="4323936"/>
            <a:ext cx="2667000" cy="1628775"/>
          </a:xfrm>
          <a:prstGeom prst="roundRect">
            <a:avLst>
              <a:gd name="adj" fmla="val 4463"/>
            </a:avLst>
          </a:prstGeom>
          <a:solidFill>
            <a:schemeClr val="tx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23008" y="1602654"/>
            <a:ext cx="2135619" cy="259572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3593084" y="1617406"/>
            <a:ext cx="2135619" cy="259572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6448084" y="1597742"/>
            <a:ext cx="2135619" cy="259572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9302103" y="1612494"/>
            <a:ext cx="2135619" cy="2595720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0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5 columns 2 seg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5" name="Content Placeholder 5"/>
          <p:cNvSpPr txBox="1">
            <a:spLocks/>
          </p:cNvSpPr>
          <p:nvPr userDrawn="1"/>
        </p:nvSpPr>
        <p:spPr bwMode="auto">
          <a:xfrm>
            <a:off x="9569452" y="1287594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1" name="Content Placeholder 5"/>
          <p:cNvSpPr txBox="1">
            <a:spLocks/>
          </p:cNvSpPr>
          <p:nvPr userDrawn="1"/>
        </p:nvSpPr>
        <p:spPr bwMode="auto">
          <a:xfrm>
            <a:off x="7297918" y="1287112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 userDrawn="1"/>
        </p:nvSpPr>
        <p:spPr bwMode="auto">
          <a:xfrm>
            <a:off x="5028495" y="1286001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3" name="Content Placeholder 5"/>
          <p:cNvSpPr txBox="1">
            <a:spLocks/>
          </p:cNvSpPr>
          <p:nvPr userDrawn="1"/>
        </p:nvSpPr>
        <p:spPr bwMode="auto">
          <a:xfrm>
            <a:off x="2747295" y="1286001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4" name="Content Placeholder 5"/>
          <p:cNvSpPr txBox="1">
            <a:spLocks/>
          </p:cNvSpPr>
          <p:nvPr userDrawn="1"/>
        </p:nvSpPr>
        <p:spPr bwMode="auto">
          <a:xfrm>
            <a:off x="475757" y="1295526"/>
            <a:ext cx="2134095" cy="46528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2" name="Round Same Side Corner Rectangle 41"/>
          <p:cNvSpPr/>
          <p:nvPr userDrawn="1"/>
        </p:nvSpPr>
        <p:spPr>
          <a:xfrm>
            <a:off x="475757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 userDrawn="1"/>
        </p:nvSpPr>
        <p:spPr>
          <a:xfrm>
            <a:off x="274729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 Same Side Corner Rectangle 43"/>
          <p:cNvSpPr/>
          <p:nvPr userDrawn="1"/>
        </p:nvSpPr>
        <p:spPr>
          <a:xfrm>
            <a:off x="502849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 Same Side Corner Rectangle 44"/>
          <p:cNvSpPr/>
          <p:nvPr userDrawn="1"/>
        </p:nvSpPr>
        <p:spPr>
          <a:xfrm>
            <a:off x="729791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 Same Side Corner Rectangle 45"/>
          <p:cNvSpPr/>
          <p:nvPr userDrawn="1"/>
        </p:nvSpPr>
        <p:spPr>
          <a:xfrm>
            <a:off x="956945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C2577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 userDrawn="1"/>
        </p:nvCxnSpPr>
        <p:spPr>
          <a:xfrm>
            <a:off x="2747292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75757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5028495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7297915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81017E"/>
                </a:gs>
                <a:gs pos="100000">
                  <a:srgbClr val="DA008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9569452" y="4118137"/>
            <a:ext cx="2134095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93512" y="1552550"/>
            <a:ext cx="1711441" cy="235974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5234181" y="1552550"/>
            <a:ext cx="1711441" cy="235974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509241" y="1552550"/>
            <a:ext cx="1711441" cy="2359746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9790372" y="1552550"/>
            <a:ext cx="1711441" cy="2359746"/>
          </a:xfrm>
        </p:spPr>
        <p:txBody>
          <a:bodyPr/>
          <a:lstStyle>
            <a:lvl1pPr>
              <a:defRPr>
                <a:solidFill>
                  <a:srgbClr val="0C25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98432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963542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239101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514161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9795292" y="4245953"/>
            <a:ext cx="1711441" cy="18097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2958621" y="1567302"/>
            <a:ext cx="1711441" cy="2359746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5 columns + ima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1" name="Content Placeholder 5"/>
          <p:cNvSpPr txBox="1">
            <a:spLocks/>
          </p:cNvSpPr>
          <p:nvPr userDrawn="1"/>
        </p:nvSpPr>
        <p:spPr bwMode="auto">
          <a:xfrm>
            <a:off x="9569452" y="1287596"/>
            <a:ext cx="2134095" cy="2880369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 userDrawn="1"/>
        </p:nvSpPr>
        <p:spPr bwMode="auto">
          <a:xfrm>
            <a:off x="7297918" y="1287112"/>
            <a:ext cx="2134095" cy="2880855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3" name="Content Placeholder 5"/>
          <p:cNvSpPr txBox="1">
            <a:spLocks/>
          </p:cNvSpPr>
          <p:nvPr userDrawn="1"/>
        </p:nvSpPr>
        <p:spPr bwMode="auto">
          <a:xfrm>
            <a:off x="5028495" y="1286002"/>
            <a:ext cx="2134095" cy="2881962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4" name="Content Placeholder 5"/>
          <p:cNvSpPr txBox="1">
            <a:spLocks/>
          </p:cNvSpPr>
          <p:nvPr userDrawn="1"/>
        </p:nvSpPr>
        <p:spPr bwMode="auto">
          <a:xfrm>
            <a:off x="2747295" y="1286002"/>
            <a:ext cx="2134095" cy="2881962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25" name="Content Placeholder 5"/>
          <p:cNvSpPr txBox="1">
            <a:spLocks/>
          </p:cNvSpPr>
          <p:nvPr userDrawn="1"/>
        </p:nvSpPr>
        <p:spPr bwMode="auto">
          <a:xfrm>
            <a:off x="475757" y="1295527"/>
            <a:ext cx="2134095" cy="2872437"/>
          </a:xfrm>
          <a:prstGeom prst="roundRect">
            <a:avLst>
              <a:gd name="adj" fmla="val 3283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2" name="Round Same Side Corner Rectangle 41"/>
          <p:cNvSpPr/>
          <p:nvPr userDrawn="1"/>
        </p:nvSpPr>
        <p:spPr>
          <a:xfrm>
            <a:off x="475757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 userDrawn="1"/>
        </p:nvSpPr>
        <p:spPr>
          <a:xfrm>
            <a:off x="274729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 Same Side Corner Rectangle 43"/>
          <p:cNvSpPr/>
          <p:nvPr userDrawn="1"/>
        </p:nvSpPr>
        <p:spPr>
          <a:xfrm>
            <a:off x="502849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 Same Side Corner Rectangle 44"/>
          <p:cNvSpPr/>
          <p:nvPr userDrawn="1"/>
        </p:nvSpPr>
        <p:spPr>
          <a:xfrm>
            <a:off x="7297915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 Same Side Corner Rectangle 45"/>
          <p:cNvSpPr/>
          <p:nvPr userDrawn="1"/>
        </p:nvSpPr>
        <p:spPr>
          <a:xfrm>
            <a:off x="9569452" y="1286001"/>
            <a:ext cx="2134095" cy="1828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C2577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5757" y="4295956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2747292" y="4287330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032215" y="4287301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03753" y="4287329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9571900" y="4287329"/>
            <a:ext cx="2134095" cy="1696858"/>
          </a:xfrm>
          <a:prstGeom prst="roundRect">
            <a:avLst>
              <a:gd name="adj" fmla="val 2689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693512" y="1552550"/>
            <a:ext cx="1711441" cy="235974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5234181" y="1552550"/>
            <a:ext cx="1711441" cy="235974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509241" y="1552550"/>
            <a:ext cx="1711441" cy="2359746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9790372" y="1552550"/>
            <a:ext cx="1711441" cy="2359746"/>
          </a:xfrm>
        </p:spPr>
        <p:txBody>
          <a:bodyPr/>
          <a:lstStyle>
            <a:lvl1pPr>
              <a:defRPr>
                <a:solidFill>
                  <a:srgbClr val="0C25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2958621" y="1567302"/>
            <a:ext cx="1711441" cy="2359746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17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+ chart ste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39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467331" y="2897248"/>
            <a:ext cx="2982589" cy="663160"/>
            <a:chOff x="1006395" y="2897248"/>
            <a:chExt cx="2239274" cy="663160"/>
          </a:xfrm>
        </p:grpSpPr>
        <p:sp>
          <p:nvSpPr>
            <p:cNvPr id="10" name="Rounded Rectangle 9"/>
            <p:cNvSpPr/>
            <p:nvPr/>
          </p:nvSpPr>
          <p:spPr>
            <a:xfrm>
              <a:off x="1006395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1006395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4610038" y="2897248"/>
            <a:ext cx="2982589" cy="663160"/>
            <a:chOff x="3457468" y="2897248"/>
            <a:chExt cx="2239274" cy="663160"/>
          </a:xfrm>
        </p:grpSpPr>
        <p:sp>
          <p:nvSpPr>
            <p:cNvPr id="19" name="Rounded Rectangle 18"/>
            <p:cNvSpPr/>
            <p:nvPr/>
          </p:nvSpPr>
          <p:spPr>
            <a:xfrm>
              <a:off x="3457468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>
              <a:off x="3457468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7752744" y="2897251"/>
            <a:ext cx="2984680" cy="663159"/>
            <a:chOff x="5876184" y="2897248"/>
            <a:chExt cx="2240844" cy="663159"/>
          </a:xfrm>
        </p:grpSpPr>
        <p:sp>
          <p:nvSpPr>
            <p:cNvPr id="22" name="Rounded Rectangle 21"/>
            <p:cNvSpPr/>
            <p:nvPr/>
          </p:nvSpPr>
          <p:spPr>
            <a:xfrm>
              <a:off x="5877754" y="2897248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ound Same Side Corner Rectangle 22"/>
            <p:cNvSpPr/>
            <p:nvPr/>
          </p:nvSpPr>
          <p:spPr>
            <a:xfrm>
              <a:off x="5876184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 Same Side Corner Rectangle 23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Round Same Side Corner Rectangle 25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Same Side Corner Rectangle 26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9" name="Round Same Side Corner Rectangle 28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2" name="Round Same Side Corner Rectangle 31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5" name="Round Same Side Corner Rectangle 34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 Same Side Corner Rectangle 35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EF6F00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rgbClr val="EF6F00"/>
              </a:solidFill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+ chart ste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9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4" name="Round Same Side Corner Rectangle 63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6" name="Round Same Side Corner Rectangle 65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 Same Side Corner Rectangle 66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9" name="Round Same Side Corner Rectangle 68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 Same Side Corner Rectangle 69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2" name="Round Same Side Corner Rectangle 71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 Same Side Corner Rectangle 72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accent5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75" name="Round Same Side Corner Rectangle 74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 Same Side Corner Rectangle 75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8" name="Rectangle 77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467330" y="2897248"/>
            <a:ext cx="9268002" cy="663160"/>
            <a:chOff x="1101645" y="2897248"/>
            <a:chExt cx="6958250" cy="66316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1101645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3461133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20621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Round Same Side Corner Rectangle 36"/>
            <p:cNvSpPr/>
            <p:nvPr userDrawn="1"/>
          </p:nvSpPr>
          <p:spPr>
            <a:xfrm>
              <a:off x="1101645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 Same Side Corner Rectangle 37"/>
            <p:cNvSpPr/>
            <p:nvPr userDrawn="1"/>
          </p:nvSpPr>
          <p:spPr>
            <a:xfrm>
              <a:off x="3461133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 Same Side Corner Rectangle 48"/>
            <p:cNvSpPr/>
            <p:nvPr userDrawn="1"/>
          </p:nvSpPr>
          <p:spPr>
            <a:xfrm>
              <a:off x="5820621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6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+ chart ste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8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2" name="Round Same Side Corner Rectangle 31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4" name="Round Same Side Corner Rectangle 33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7" name="Round Same Side Corner Rectangle 36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Same Side Corner Rectangle 37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4CA90C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rgbClr val="4CA90C"/>
              </a:solidFill>
              <a:latin typeface="Calibri"/>
              <a:cs typeface="Calibri"/>
            </a:endParaRPr>
          </a:p>
        </p:txBody>
      </p:sp>
      <p:sp>
        <p:nvSpPr>
          <p:cNvPr id="50" name="Round Same Side Corner Rectangle 49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ame Side Corner Rectangle 50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3" name="Round Same Side Corner Rectangle 52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 Same Side Corner Rectangle 53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 userDrawn="1"/>
        </p:nvSpPr>
        <p:spPr>
          <a:xfrm>
            <a:off x="1467331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58" name="Round Same Side Corner Rectangle 57"/>
          <p:cNvSpPr/>
          <p:nvPr userDrawn="1"/>
        </p:nvSpPr>
        <p:spPr>
          <a:xfrm>
            <a:off x="1467331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 userDrawn="1"/>
        </p:nvSpPr>
        <p:spPr>
          <a:xfrm>
            <a:off x="4610038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9" name="Round Same Side Corner Rectangle 78"/>
          <p:cNvSpPr/>
          <p:nvPr userDrawn="1"/>
        </p:nvSpPr>
        <p:spPr>
          <a:xfrm>
            <a:off x="4610038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 userDrawn="1"/>
        </p:nvSpPr>
        <p:spPr>
          <a:xfrm>
            <a:off x="7752745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1" name="Round Same Side Corner Rectangle 80"/>
          <p:cNvSpPr/>
          <p:nvPr userDrawn="1"/>
        </p:nvSpPr>
        <p:spPr>
          <a:xfrm>
            <a:off x="7752745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7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+ chart step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8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9" name="Round Same Side Corner Rectangle 38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1" name="Round Same Side Corner Rectangle 40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Same Side Corner Rectangle 41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81017E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rgbClr val="81017E"/>
              </a:solidFill>
              <a:latin typeface="Calibri"/>
              <a:cs typeface="Calibri"/>
            </a:endParaRPr>
          </a:p>
        </p:txBody>
      </p:sp>
      <p:sp>
        <p:nvSpPr>
          <p:cNvPr id="44" name="Round Same Side Corner Rectangle 43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 Same Side Corner Rectangle 44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7" name="Round Same Side Corner Rectangle 46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 Same Side Corner Rectangle 47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5" name="Round Same Side Corner Rectangle 64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 Same Side Corner Rectangle 65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 userDrawn="1"/>
        </p:nvSpPr>
        <p:spPr>
          <a:xfrm>
            <a:off x="1467331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0" name="Round Same Side Corner Rectangle 69"/>
          <p:cNvSpPr/>
          <p:nvPr userDrawn="1"/>
        </p:nvSpPr>
        <p:spPr>
          <a:xfrm>
            <a:off x="1467331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 userDrawn="1"/>
        </p:nvSpPr>
        <p:spPr>
          <a:xfrm>
            <a:off x="4610038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6" name="Round Same Side Corner Rectangle 75"/>
          <p:cNvSpPr/>
          <p:nvPr userDrawn="1"/>
        </p:nvSpPr>
        <p:spPr>
          <a:xfrm>
            <a:off x="4610038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 userDrawn="1"/>
        </p:nvSpPr>
        <p:spPr>
          <a:xfrm>
            <a:off x="7752745" y="2897252"/>
            <a:ext cx="2982589" cy="663159"/>
          </a:xfrm>
          <a:prstGeom prst="roundRect">
            <a:avLst>
              <a:gd name="adj" fmla="val 13637"/>
            </a:avLst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lvl="0" algn="ctr"/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8" name="Round Same Side Corner Rectangle 77"/>
          <p:cNvSpPr/>
          <p:nvPr userDrawn="1"/>
        </p:nvSpPr>
        <p:spPr>
          <a:xfrm>
            <a:off x="7752745" y="2897248"/>
            <a:ext cx="298258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99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+ chart step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9" name="Content Placeholder 5"/>
          <p:cNvSpPr txBox="1">
            <a:spLocks/>
          </p:cNvSpPr>
          <p:nvPr userDrawn="1"/>
        </p:nvSpPr>
        <p:spPr bwMode="auto">
          <a:xfrm>
            <a:off x="475755" y="1286002"/>
            <a:ext cx="11226812" cy="4716789"/>
          </a:xfrm>
          <a:prstGeom prst="roundRect">
            <a:avLst>
              <a:gd name="adj" fmla="val 2400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228600" rIns="182880" bIns="18288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82880">
              <a:spcAft>
                <a:spcPts val="1000"/>
              </a:spcAft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endParaRPr lang="en-US" sz="1800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sz="1800" dirty="0">
                <a:cs typeface="Calibri"/>
              </a:rPr>
              <a:t> </a:t>
            </a:r>
          </a:p>
          <a:p>
            <a:pPr>
              <a:spcAft>
                <a:spcPts val="1000"/>
              </a:spcAft>
            </a:pPr>
            <a:endParaRPr lang="en-US" sz="1800" dirty="0"/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9421" y="2897250"/>
            <a:ext cx="9268002" cy="663161"/>
            <a:chOff x="1103215" y="2897247"/>
            <a:chExt cx="6958250" cy="663161"/>
          </a:xfrm>
        </p:grpSpPr>
        <p:sp>
          <p:nvSpPr>
            <p:cNvPr id="57" name="Rounded Rectangle 56"/>
            <p:cNvSpPr/>
            <p:nvPr userDrawn="1"/>
          </p:nvSpPr>
          <p:spPr>
            <a:xfrm>
              <a:off x="1103215" y="2897249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8" name="Round Same Side Corner Rectangle 57"/>
            <p:cNvSpPr/>
            <p:nvPr userDrawn="1"/>
          </p:nvSpPr>
          <p:spPr>
            <a:xfrm>
              <a:off x="1103215" y="2897248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 userDrawn="1"/>
          </p:nvSpPr>
          <p:spPr>
            <a:xfrm>
              <a:off x="3462703" y="2897248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79" name="Round Same Side Corner Rectangle 78"/>
            <p:cNvSpPr/>
            <p:nvPr userDrawn="1"/>
          </p:nvSpPr>
          <p:spPr>
            <a:xfrm>
              <a:off x="3462703" y="2897247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 userDrawn="1"/>
          </p:nvSpPr>
          <p:spPr>
            <a:xfrm>
              <a:off x="5822191" y="2897248"/>
              <a:ext cx="2239274" cy="663159"/>
            </a:xfrm>
            <a:prstGeom prst="roundRect">
              <a:avLst>
                <a:gd name="adj" fmla="val 13637"/>
              </a:avLst>
            </a:prstGeom>
            <a:solidFill>
              <a:srgbClr val="EBEBE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37160" rtlCol="0" anchor="ctr"/>
            <a:lstStyle/>
            <a:p>
              <a:pPr lvl="0" algn="ctr"/>
              <a:endParaRPr 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81" name="Round Same Side Corner Rectangle 80"/>
            <p:cNvSpPr/>
            <p:nvPr userDrawn="1"/>
          </p:nvSpPr>
          <p:spPr>
            <a:xfrm>
              <a:off x="5822191" y="2897247"/>
              <a:ext cx="2239274" cy="13716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C2577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>
                <a:solidFill>
                  <a:srgbClr val="666666"/>
                </a:solidFill>
              </a:rPr>
              <a:t>Click to edit Master title style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2" name="Round Same Side Corner Rectangle 31"/>
          <p:cNvSpPr/>
          <p:nvPr userDrawn="1"/>
        </p:nvSpPr>
        <p:spPr>
          <a:xfrm rot="10800000">
            <a:off x="1138101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 userDrawn="1"/>
        </p:nvSpPr>
        <p:spPr>
          <a:xfrm>
            <a:off x="11383823" y="63412"/>
            <a:ext cx="318748" cy="320954"/>
          </a:xfrm>
          <a:prstGeom prst="roundRect">
            <a:avLst>
              <a:gd name="adj" fmla="val 4078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rgbClr val="0C2577"/>
                </a:solidFill>
                <a:latin typeface="Calibri"/>
                <a:cs typeface="Calibri"/>
              </a:rPr>
              <a:t>5</a:t>
            </a:r>
            <a:endParaRPr lang="en-US" sz="2000" dirty="0">
              <a:solidFill>
                <a:srgbClr val="0C2577"/>
              </a:solidFill>
              <a:latin typeface="Calibri"/>
              <a:cs typeface="Calibri"/>
            </a:endParaRPr>
          </a:p>
        </p:txBody>
      </p:sp>
      <p:sp>
        <p:nvSpPr>
          <p:cNvPr id="34" name="Round Same Side Corner Rectangle 33"/>
          <p:cNvSpPr/>
          <p:nvPr userDrawn="1"/>
        </p:nvSpPr>
        <p:spPr>
          <a:xfrm rot="10800000">
            <a:off x="1138101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0C2577"/>
              </a:gs>
              <a:gs pos="100000">
                <a:schemeClr val="accent5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 userDrawn="1"/>
        </p:nvSpPr>
        <p:spPr>
          <a:xfrm rot="10800000">
            <a:off x="1097812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 userDrawn="1"/>
        </p:nvSpPr>
        <p:spPr>
          <a:xfrm>
            <a:off x="10980936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4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7" name="Round Same Side Corner Rectangle 36"/>
          <p:cNvSpPr/>
          <p:nvPr userDrawn="1"/>
        </p:nvSpPr>
        <p:spPr>
          <a:xfrm rot="10800000">
            <a:off x="10978129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ound Same Side Corner Rectangle 37"/>
          <p:cNvSpPr/>
          <p:nvPr userDrawn="1"/>
        </p:nvSpPr>
        <p:spPr>
          <a:xfrm rot="10800000">
            <a:off x="10575238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>
            <a:off x="10578050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0" name="Round Same Side Corner Rectangle 49"/>
          <p:cNvSpPr/>
          <p:nvPr userDrawn="1"/>
        </p:nvSpPr>
        <p:spPr>
          <a:xfrm rot="10800000">
            <a:off x="10575242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Round Same Side Corner Rectangle 50"/>
          <p:cNvSpPr/>
          <p:nvPr userDrawn="1"/>
        </p:nvSpPr>
        <p:spPr>
          <a:xfrm rot="10800000">
            <a:off x="10172352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>
            <a:off x="10175163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3" name="Round Same Side Corner Rectangle 52"/>
          <p:cNvSpPr/>
          <p:nvPr userDrawn="1"/>
        </p:nvSpPr>
        <p:spPr>
          <a:xfrm rot="10800000">
            <a:off x="10172356" y="0"/>
            <a:ext cx="321557" cy="1199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ound Same Side Corner Rectangle 53"/>
          <p:cNvSpPr/>
          <p:nvPr userDrawn="1"/>
        </p:nvSpPr>
        <p:spPr>
          <a:xfrm rot="10800000">
            <a:off x="9769465" y="-3"/>
            <a:ext cx="321557" cy="431802"/>
          </a:xfrm>
          <a:prstGeom prst="round2SameRect">
            <a:avLst>
              <a:gd name="adj1" fmla="val 17737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>
            <a:off x="9772276" y="63412"/>
            <a:ext cx="318748" cy="32095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9769463" y="0"/>
            <a:ext cx="321561" cy="119953"/>
          </a:xfrm>
          <a:prstGeom prst="rect">
            <a:avLst/>
          </a:prstGeom>
          <a:solidFill>
            <a:srgbClr val="FFFFFF"/>
          </a:soli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467331" y="3114675"/>
            <a:ext cx="2982589" cy="328227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10038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54835" y="3122227"/>
            <a:ext cx="2982589" cy="320675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6759" y="1484313"/>
            <a:ext cx="7980362" cy="127635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 sec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IN" smtClean="0"/>
              <a:t>© 2014 AT&amp;T Intellectual Property. All rights reserved. AT&amp;T and the AT&amp;T logo are trademarks of AT&amp;T Intellectual Property. 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 userDrawn="1"/>
        </p:nvSpPr>
        <p:spPr bwMode="auto">
          <a:xfrm>
            <a:off x="475756" y="3047268"/>
            <a:ext cx="11226813" cy="2891572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9" name="Content Placeholder 5"/>
          <p:cNvSpPr txBox="1">
            <a:spLocks/>
          </p:cNvSpPr>
          <p:nvPr userDrawn="1"/>
        </p:nvSpPr>
        <p:spPr bwMode="auto">
          <a:xfrm>
            <a:off x="475756" y="1286002"/>
            <a:ext cx="11226813" cy="1587826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2245" y="1457325"/>
            <a:ext cx="10659506" cy="1303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52245" y="3214688"/>
            <a:ext cx="10659506" cy="25701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0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4631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84631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091" y="147425"/>
            <a:ext cx="3186752" cy="10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o/from stacked op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6" name="Content Placeholder 5"/>
          <p:cNvSpPr txBox="1">
            <a:spLocks/>
          </p:cNvSpPr>
          <p:nvPr userDrawn="1"/>
        </p:nvSpPr>
        <p:spPr bwMode="auto">
          <a:xfrm>
            <a:off x="475756" y="3047268"/>
            <a:ext cx="11226813" cy="2891572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 userDrawn="1"/>
        </p:nvSpPr>
        <p:spPr bwMode="auto">
          <a:xfrm>
            <a:off x="475756" y="1286002"/>
            <a:ext cx="11226813" cy="1587826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 rot="16200000">
            <a:off x="-196361" y="1958121"/>
            <a:ext cx="158782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 Side Corner Rectangle 8"/>
          <p:cNvSpPr/>
          <p:nvPr userDrawn="1"/>
        </p:nvSpPr>
        <p:spPr>
          <a:xfrm rot="16200000">
            <a:off x="-848230" y="4371261"/>
            <a:ext cx="28915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 rot="5400000">
            <a:off x="5819119" y="2637864"/>
            <a:ext cx="624114" cy="624114"/>
            <a:chOff x="2788280" y="3319733"/>
            <a:chExt cx="624114" cy="624114"/>
          </a:xfrm>
        </p:grpSpPr>
        <p:sp>
          <p:nvSpPr>
            <p:cNvPr id="19" name="Oval 18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381171"/>
              <a:ext cx="447400" cy="463378"/>
            </a:xfrm>
            <a:prstGeom prst="rect">
              <a:avLst/>
            </a:prstGeom>
          </p:spPr>
        </p:pic>
      </p:grpSp>
      <p:sp>
        <p:nvSpPr>
          <p:cNvPr id="15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906575" y="1740306"/>
            <a:ext cx="10505176" cy="855407"/>
          </a:xfrm>
        </p:spPr>
        <p:txBody>
          <a:bodyPr/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906575" y="3628101"/>
            <a:ext cx="10505176" cy="2221802"/>
          </a:xfrm>
        </p:spPr>
        <p:txBody>
          <a:bodyPr/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906234" y="1376363"/>
            <a:ext cx="1865313" cy="276225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01322" y="3159436"/>
            <a:ext cx="1865313" cy="276225"/>
          </a:xfrm>
        </p:spPr>
        <p:txBody>
          <a:bodyPr/>
          <a:lstStyle>
            <a:lvl1pPr>
              <a:defRPr sz="1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5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o/from stacked op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9" name="Content Placeholder 5"/>
          <p:cNvSpPr txBox="1">
            <a:spLocks/>
          </p:cNvSpPr>
          <p:nvPr userDrawn="1"/>
        </p:nvSpPr>
        <p:spPr bwMode="auto">
          <a:xfrm>
            <a:off x="475756" y="3047268"/>
            <a:ext cx="11226813" cy="2891572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22" name="Content Placeholder 5"/>
          <p:cNvSpPr txBox="1">
            <a:spLocks/>
          </p:cNvSpPr>
          <p:nvPr userDrawn="1"/>
        </p:nvSpPr>
        <p:spPr bwMode="auto">
          <a:xfrm>
            <a:off x="475756" y="1286002"/>
            <a:ext cx="11226813" cy="1587826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IN" smtClean="0"/>
              <a:t>© 2014 AT&amp;T Intellectual Property. All rights reserved. AT&amp;T and the AT&amp;T logo are trademarks of AT&amp;T Intellectual Property. AT&amp;T Proprietary (Internal Use Only) Not for use or disclosure outside the AT&amp;T companies except under written agreement.</a:t>
            </a:r>
            <a:endParaRPr lang="en-US" dirty="0" smtClean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 rot="16200000">
            <a:off x="-196361" y="1958121"/>
            <a:ext cx="158782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 Side Corner Rectangle 8"/>
          <p:cNvSpPr/>
          <p:nvPr userDrawn="1"/>
        </p:nvSpPr>
        <p:spPr>
          <a:xfrm rot="16200000">
            <a:off x="-848230" y="4371261"/>
            <a:ext cx="28915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 rot="5400000">
            <a:off x="5831070" y="2682556"/>
            <a:ext cx="624114" cy="624114"/>
            <a:chOff x="2788280" y="3319733"/>
            <a:chExt cx="624114" cy="624114"/>
          </a:xfrm>
        </p:grpSpPr>
        <p:sp>
          <p:nvSpPr>
            <p:cNvPr id="20" name="Oval 19"/>
            <p:cNvSpPr/>
            <p:nvPr/>
          </p:nvSpPr>
          <p:spPr>
            <a:xfrm>
              <a:off x="2788280" y="3319733"/>
              <a:ext cx="624114" cy="62411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EFEFE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56" y="3369448"/>
              <a:ext cx="447400" cy="463378"/>
            </a:xfrm>
            <a:prstGeom prst="rect">
              <a:avLst/>
            </a:prstGeom>
          </p:spPr>
        </p:pic>
      </p:grpSp>
      <p:sp>
        <p:nvSpPr>
          <p:cNvPr id="2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906575" y="1740306"/>
            <a:ext cx="10505176" cy="855407"/>
          </a:xfrm>
        </p:spPr>
        <p:txBody>
          <a:bodyPr/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906575" y="3628101"/>
            <a:ext cx="10505176" cy="2221802"/>
          </a:xfrm>
        </p:spPr>
        <p:txBody>
          <a:bodyPr/>
          <a:lstStyle>
            <a:lvl1pPr algn="ctr"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906234" y="1376363"/>
            <a:ext cx="1865313" cy="276225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01322" y="3159436"/>
            <a:ext cx="1865313" cy="276225"/>
          </a:xfrm>
        </p:spPr>
        <p:txBody>
          <a:bodyPr/>
          <a:lstStyle>
            <a:lvl1pPr>
              <a:defRPr sz="1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0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3x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2" name="Content Placeholder 5"/>
          <p:cNvSpPr txBox="1">
            <a:spLocks/>
          </p:cNvSpPr>
          <p:nvPr userDrawn="1"/>
        </p:nvSpPr>
        <p:spPr bwMode="auto">
          <a:xfrm>
            <a:off x="475756" y="4475439"/>
            <a:ext cx="11226813" cy="1412024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5" name="Content Placeholder 5"/>
          <p:cNvSpPr txBox="1">
            <a:spLocks/>
          </p:cNvSpPr>
          <p:nvPr userDrawn="1"/>
        </p:nvSpPr>
        <p:spPr bwMode="auto">
          <a:xfrm>
            <a:off x="475756" y="2891133"/>
            <a:ext cx="11226813" cy="1410871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6" name="Content Placeholder 5"/>
          <p:cNvSpPr txBox="1">
            <a:spLocks/>
          </p:cNvSpPr>
          <p:nvPr userDrawn="1"/>
        </p:nvSpPr>
        <p:spPr bwMode="auto">
          <a:xfrm>
            <a:off x="475756" y="1301953"/>
            <a:ext cx="11226813" cy="141222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Round Same Side Corner Rectangle 18"/>
          <p:cNvSpPr/>
          <p:nvPr userDrawn="1"/>
        </p:nvSpPr>
        <p:spPr>
          <a:xfrm rot="16200000">
            <a:off x="-116531" y="1878294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 userDrawn="1"/>
        </p:nvSpPr>
        <p:spPr>
          <a:xfrm rot="16200000">
            <a:off x="-116531" y="3466122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>
            <a:off x="-116531" y="5067731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420" y="1455738"/>
            <a:ext cx="10529331" cy="125843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70146" y="3043568"/>
            <a:ext cx="10529331" cy="125843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82420" y="4602567"/>
            <a:ext cx="10529331" cy="125843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01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3x1 plus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21" name="Content Placeholder 5"/>
          <p:cNvSpPr txBox="1">
            <a:spLocks/>
          </p:cNvSpPr>
          <p:nvPr userDrawn="1"/>
        </p:nvSpPr>
        <p:spPr bwMode="auto">
          <a:xfrm>
            <a:off x="549014" y="2866573"/>
            <a:ext cx="6674984" cy="1428171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24" name="Content Placeholder 5"/>
          <p:cNvSpPr txBox="1">
            <a:spLocks/>
          </p:cNvSpPr>
          <p:nvPr userDrawn="1"/>
        </p:nvSpPr>
        <p:spPr bwMode="auto">
          <a:xfrm>
            <a:off x="566925" y="4462950"/>
            <a:ext cx="6674984" cy="1428171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18" name="Content Placeholder 5"/>
          <p:cNvSpPr txBox="1">
            <a:spLocks/>
          </p:cNvSpPr>
          <p:nvPr userDrawn="1"/>
        </p:nvSpPr>
        <p:spPr bwMode="auto">
          <a:xfrm>
            <a:off x="525132" y="1286005"/>
            <a:ext cx="6674984" cy="1428171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Round Same Side Corner Rectangle 18"/>
          <p:cNvSpPr/>
          <p:nvPr userDrawn="1"/>
        </p:nvSpPr>
        <p:spPr>
          <a:xfrm rot="16200000">
            <a:off x="-116531" y="1878294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 userDrawn="1"/>
        </p:nvSpPr>
        <p:spPr>
          <a:xfrm rot="16200000">
            <a:off x="-116531" y="3466122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>
            <a:off x="-116531" y="5067731"/>
            <a:ext cx="1428171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594827" y="1286005"/>
            <a:ext cx="4107741" cy="1428169"/>
          </a:xfrm>
          <a:prstGeom prst="roundRect">
            <a:avLst>
              <a:gd name="adj" fmla="val 450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594827" y="2873832"/>
            <a:ext cx="4107741" cy="1428169"/>
          </a:xfrm>
          <a:prstGeom prst="roundRect">
            <a:avLst>
              <a:gd name="adj" fmla="val 450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594827" y="4475441"/>
            <a:ext cx="4107741" cy="1428169"/>
          </a:xfrm>
          <a:prstGeom prst="roundRect">
            <a:avLst>
              <a:gd name="adj" fmla="val 4501"/>
            </a:avLst>
          </a:prstGeom>
          <a:solidFill>
            <a:schemeClr val="tx1"/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421" y="1455738"/>
            <a:ext cx="6142494" cy="125843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70147" y="3043568"/>
            <a:ext cx="6142494" cy="125843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82421" y="4602567"/>
            <a:ext cx="6142494" cy="125843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 rows to/from progress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5"/>
          <p:cNvSpPr txBox="1">
            <a:spLocks/>
          </p:cNvSpPr>
          <p:nvPr userDrawn="1"/>
        </p:nvSpPr>
        <p:spPr bwMode="auto">
          <a:xfrm>
            <a:off x="475756" y="4563359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>
            <a:off x="-71223" y="5113038"/>
            <a:ext cx="1337555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5"/>
          <p:cNvSpPr txBox="1">
            <a:spLocks/>
          </p:cNvSpPr>
          <p:nvPr userDrawn="1"/>
        </p:nvSpPr>
        <p:spPr bwMode="auto">
          <a:xfrm>
            <a:off x="475756" y="3079388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 userDrawn="1"/>
        </p:nvSpPr>
        <p:spPr bwMode="auto">
          <a:xfrm>
            <a:off x="475756" y="1597786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8" name="Round Same Side Corner Rectangle 17"/>
          <p:cNvSpPr/>
          <p:nvPr userDrawn="1"/>
        </p:nvSpPr>
        <p:spPr>
          <a:xfrm rot="16200000">
            <a:off x="-71222" y="2147465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 Side Corner Rectangle 20"/>
          <p:cNvSpPr/>
          <p:nvPr userDrawn="1"/>
        </p:nvSpPr>
        <p:spPr>
          <a:xfrm rot="16200000">
            <a:off x="-71222" y="3629069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50" y="2044625"/>
            <a:ext cx="448078" cy="4640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50" y="3528883"/>
            <a:ext cx="448078" cy="4640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50" y="5002791"/>
            <a:ext cx="448078" cy="464080"/>
          </a:xfrm>
          <a:prstGeom prst="rect">
            <a:avLst/>
          </a:prstGeom>
        </p:spPr>
      </p:pic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96934" y="1693046"/>
            <a:ext cx="4691066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96934" y="3177765"/>
            <a:ext cx="4691066" cy="12391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96934" y="4667411"/>
            <a:ext cx="4691066" cy="1233498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597423" y="1691545"/>
            <a:ext cx="4814328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6597423" y="3176264"/>
            <a:ext cx="4814328" cy="12391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597423" y="4665910"/>
            <a:ext cx="4814328" cy="1233498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896934" y="1319750"/>
            <a:ext cx="4691066" cy="223715"/>
          </a:xfrm>
        </p:spPr>
        <p:txBody>
          <a:bodyPr/>
          <a:lstStyle>
            <a:lvl1pPr algn="l"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597423" y="1319751"/>
            <a:ext cx="4814328" cy="204788"/>
          </a:xfrm>
        </p:spPr>
        <p:txBody>
          <a:bodyPr/>
          <a:lstStyle>
            <a:lvl1pPr algn="l"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4x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5" name="Content Placeholder 5"/>
          <p:cNvSpPr txBox="1">
            <a:spLocks/>
          </p:cNvSpPr>
          <p:nvPr userDrawn="1"/>
        </p:nvSpPr>
        <p:spPr bwMode="auto">
          <a:xfrm>
            <a:off x="525134" y="1286003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6" name="Content Placeholder 5"/>
          <p:cNvSpPr txBox="1">
            <a:spLocks/>
          </p:cNvSpPr>
          <p:nvPr userDrawn="1"/>
        </p:nvSpPr>
        <p:spPr bwMode="auto">
          <a:xfrm>
            <a:off x="475756" y="2506408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51" name="Content Placeholder 5"/>
          <p:cNvSpPr txBox="1">
            <a:spLocks/>
          </p:cNvSpPr>
          <p:nvPr userDrawn="1"/>
        </p:nvSpPr>
        <p:spPr bwMode="auto">
          <a:xfrm>
            <a:off x="475756" y="3726814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 userDrawn="1"/>
        </p:nvSpPr>
        <p:spPr bwMode="auto">
          <a:xfrm>
            <a:off x="475756" y="4947219"/>
            <a:ext cx="11226813" cy="1046967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en-US" sz="1400" dirty="0">
              <a:solidFill>
                <a:srgbClr val="666666"/>
              </a:solidFill>
            </a:endParaRPr>
          </a:p>
        </p:txBody>
      </p:sp>
      <p:sp>
        <p:nvSpPr>
          <p:cNvPr id="66" name="Round Same Side Corner Rectangle 65"/>
          <p:cNvSpPr/>
          <p:nvPr userDrawn="1"/>
        </p:nvSpPr>
        <p:spPr>
          <a:xfrm rot="16200000">
            <a:off x="93941" y="1687691"/>
            <a:ext cx="1046969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 Same Side Corner Rectangle 66"/>
          <p:cNvSpPr/>
          <p:nvPr userDrawn="1"/>
        </p:nvSpPr>
        <p:spPr>
          <a:xfrm rot="16200000">
            <a:off x="93939" y="4128502"/>
            <a:ext cx="104696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 Same Side Corner Rectangle 67"/>
          <p:cNvSpPr/>
          <p:nvPr userDrawn="1"/>
        </p:nvSpPr>
        <p:spPr>
          <a:xfrm rot="16200000">
            <a:off x="93939" y="5348907"/>
            <a:ext cx="1046968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 Same Side Corner Rectangle 68"/>
          <p:cNvSpPr/>
          <p:nvPr userDrawn="1"/>
        </p:nvSpPr>
        <p:spPr>
          <a:xfrm rot="16200000">
            <a:off x="93941" y="2908096"/>
            <a:ext cx="1046969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54990" y="1403350"/>
            <a:ext cx="10456761" cy="93027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54990" y="2623097"/>
            <a:ext cx="10456761" cy="9302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954990" y="3844162"/>
            <a:ext cx="10456761" cy="930275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54990" y="5063909"/>
            <a:ext cx="10456761" cy="930275"/>
          </a:xfrm>
        </p:spPr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99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3x4 progress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5"/>
          <p:cNvSpPr txBox="1">
            <a:spLocks/>
          </p:cNvSpPr>
          <p:nvPr userDrawn="1"/>
        </p:nvSpPr>
        <p:spPr bwMode="auto">
          <a:xfrm>
            <a:off x="475756" y="4563359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>
            <a:off x="-71223" y="5113038"/>
            <a:ext cx="1337555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5"/>
          <p:cNvSpPr txBox="1">
            <a:spLocks/>
          </p:cNvSpPr>
          <p:nvPr userDrawn="1"/>
        </p:nvSpPr>
        <p:spPr bwMode="auto">
          <a:xfrm>
            <a:off x="475756" y="3079388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 userDrawn="1"/>
        </p:nvSpPr>
        <p:spPr bwMode="auto">
          <a:xfrm>
            <a:off x="475756" y="1597786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8" name="Round Same Side Corner Rectangle 17"/>
          <p:cNvSpPr/>
          <p:nvPr userDrawn="1"/>
        </p:nvSpPr>
        <p:spPr>
          <a:xfrm rot="16200000">
            <a:off x="-71222" y="2147465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 Side Corner Rectangle 20"/>
          <p:cNvSpPr/>
          <p:nvPr userDrawn="1"/>
        </p:nvSpPr>
        <p:spPr>
          <a:xfrm rot="16200000">
            <a:off x="-71222" y="3629069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V="1">
            <a:off x="2993244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2993244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V="1">
            <a:off x="2993244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 flipV="1">
            <a:off x="5892358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 flipV="1">
            <a:off x="8791190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flipV="1">
            <a:off x="5892358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V="1">
            <a:off x="5892358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 flipV="1">
            <a:off x="8791190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V="1">
            <a:off x="8791190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 userDrawn="1"/>
        </p:nvGrpSpPr>
        <p:grpSpPr>
          <a:xfrm>
            <a:off x="2932591" y="1280427"/>
            <a:ext cx="8825425" cy="230872"/>
            <a:chOff x="2201735" y="1280427"/>
            <a:chExt cx="6625971" cy="230872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2247274" y="1397537"/>
              <a:ext cx="6538804" cy="0"/>
            </a:xfrm>
            <a:prstGeom prst="straightConnector1">
              <a:avLst/>
            </a:prstGeom>
            <a:ln w="28575" cap="rnd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 descr="CATO_PPT_elements-39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735" y="1280427"/>
              <a:ext cx="222911" cy="230872"/>
            </a:xfrm>
            <a:prstGeom prst="rect">
              <a:avLst/>
            </a:prstGeom>
          </p:spPr>
        </p:pic>
        <p:pic>
          <p:nvPicPr>
            <p:cNvPr id="64" name="Picture 63" descr="CATO_PPT_elements-39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10068" y="1284659"/>
              <a:ext cx="217638" cy="225411"/>
            </a:xfrm>
            <a:prstGeom prst="rect">
              <a:avLst/>
            </a:prstGeom>
          </p:spPr>
        </p:pic>
      </p:grp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6770" y="1728788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65269" y="3193873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63768" y="4686117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33108" y="1765000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582" y="176349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966284" y="1772552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40660" y="322342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134" y="3221928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973836" y="3230981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140660" y="472232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060134" y="4720828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973836" y="4729881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932591" y="1067489"/>
            <a:ext cx="2115777" cy="197236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841562" y="1067489"/>
            <a:ext cx="2035175" cy="204788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01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3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5"/>
          <p:cNvSpPr txBox="1">
            <a:spLocks/>
          </p:cNvSpPr>
          <p:nvPr userDrawn="1"/>
        </p:nvSpPr>
        <p:spPr bwMode="auto">
          <a:xfrm>
            <a:off x="475756" y="4563359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>
            <a:off x="-71223" y="5113038"/>
            <a:ext cx="1337555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5"/>
          <p:cNvSpPr txBox="1">
            <a:spLocks/>
          </p:cNvSpPr>
          <p:nvPr userDrawn="1"/>
        </p:nvSpPr>
        <p:spPr bwMode="auto">
          <a:xfrm>
            <a:off x="475756" y="3079388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7" name="Content Placeholder 5"/>
          <p:cNvSpPr txBox="1">
            <a:spLocks/>
          </p:cNvSpPr>
          <p:nvPr userDrawn="1"/>
        </p:nvSpPr>
        <p:spPr bwMode="auto">
          <a:xfrm>
            <a:off x="475756" y="1597786"/>
            <a:ext cx="11226813" cy="1337553"/>
          </a:xfrm>
          <a:prstGeom prst="roundRect">
            <a:avLst>
              <a:gd name="adj" fmla="val 6666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0" tIns="137160" rIns="274320" bIns="13716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8" name="Round Same Side Corner Rectangle 17"/>
          <p:cNvSpPr/>
          <p:nvPr userDrawn="1"/>
        </p:nvSpPr>
        <p:spPr>
          <a:xfrm rot="16200000">
            <a:off x="-71222" y="2147465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 Side Corner Rectangle 20"/>
          <p:cNvSpPr/>
          <p:nvPr userDrawn="1"/>
        </p:nvSpPr>
        <p:spPr>
          <a:xfrm rot="16200000">
            <a:off x="-71222" y="3629069"/>
            <a:ext cx="1337553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V="1">
            <a:off x="2993244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2993244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V="1">
            <a:off x="2993244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 flipV="1">
            <a:off x="5892358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 flipV="1">
            <a:off x="8791190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flipV="1">
            <a:off x="5892358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V="1">
            <a:off x="5892358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 flipV="1">
            <a:off x="8791190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V="1">
            <a:off x="8791190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2993244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2993244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V="1">
            <a:off x="2993244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V="1">
            <a:off x="5892358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V="1">
            <a:off x="8791190" y="1600482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5892358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V="1">
            <a:off x="5892358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V="1">
            <a:off x="8791190" y="4566054"/>
            <a:ext cx="0" cy="1337554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8791190" y="3082089"/>
            <a:ext cx="0" cy="1337553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6770" y="1728788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65269" y="3193873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63768" y="4686117"/>
            <a:ext cx="1950501" cy="1209675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33108" y="1765000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582" y="176349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966284" y="1772552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40660" y="322342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134" y="3221928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973836" y="3230981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140660" y="4722329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060134" y="4720828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973836" y="4729881"/>
            <a:ext cx="2575866" cy="1170337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3147143" y="1330026"/>
            <a:ext cx="2569384" cy="190221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089902" y="1330026"/>
            <a:ext cx="2546098" cy="206674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8966285" y="1322474"/>
            <a:ext cx="2575866" cy="214226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71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3 sec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592329" y="2441566"/>
            <a:ext cx="10944117" cy="646405"/>
          </a:xfrm>
          <a:prstGeom prst="roundRect">
            <a:avLst>
              <a:gd name="adj" fmla="val 15046"/>
            </a:avLst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rgbClr val="6E6F71"/>
              </a:solidFill>
              <a:latin typeface="Calibri"/>
            </a:endParaRPr>
          </a:p>
          <a:p>
            <a:endParaRPr lang="en-US" dirty="0">
              <a:solidFill>
                <a:srgbClr val="6E6F71"/>
              </a:solidFill>
              <a:latin typeface="Calibri"/>
            </a:endParaRPr>
          </a:p>
          <a:p>
            <a:endParaRPr lang="en-US" dirty="0">
              <a:solidFill>
                <a:srgbClr val="6E6F71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592329" y="3193566"/>
            <a:ext cx="10944117" cy="646405"/>
          </a:xfrm>
          <a:prstGeom prst="roundRect">
            <a:avLst>
              <a:gd name="adj" fmla="val 12940"/>
            </a:avLst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rgbClr val="6E6F71"/>
              </a:solidFill>
              <a:latin typeface="Calibri"/>
            </a:endParaRPr>
          </a:p>
          <a:p>
            <a:endParaRPr lang="en-US" dirty="0">
              <a:solidFill>
                <a:srgbClr val="6E6F71"/>
              </a:solidFill>
              <a:latin typeface="Calibri"/>
            </a:endParaRPr>
          </a:p>
          <a:p>
            <a:endParaRPr lang="en-US" dirty="0">
              <a:solidFill>
                <a:srgbClr val="6E6F71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592329" y="3944610"/>
            <a:ext cx="10944117" cy="646405"/>
          </a:xfrm>
          <a:prstGeom prst="roundRect">
            <a:avLst>
              <a:gd name="adj" fmla="val 15112"/>
            </a:avLst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rgbClr val="6E6F71"/>
              </a:solidFill>
              <a:latin typeface="Calibri"/>
            </a:endParaRPr>
          </a:p>
          <a:p>
            <a:endParaRPr lang="en-US" dirty="0">
              <a:solidFill>
                <a:srgbClr val="6E6F71"/>
              </a:solidFill>
              <a:latin typeface="Calibri"/>
            </a:endParaRPr>
          </a:p>
          <a:p>
            <a:endParaRPr lang="en-US" dirty="0">
              <a:solidFill>
                <a:srgbClr val="6E6F71"/>
              </a:solidFill>
              <a:latin typeface="Calibri"/>
            </a:endParaRPr>
          </a:p>
        </p:txBody>
      </p:sp>
      <p:sp>
        <p:nvSpPr>
          <p:cNvPr id="24" name="Round Same Side Corner Rectangle 23"/>
          <p:cNvSpPr/>
          <p:nvPr userDrawn="1"/>
        </p:nvSpPr>
        <p:spPr>
          <a:xfrm rot="16200000">
            <a:off x="390919" y="4146016"/>
            <a:ext cx="646407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 Side Corner Rectangle 24"/>
          <p:cNvSpPr/>
          <p:nvPr userDrawn="1"/>
        </p:nvSpPr>
        <p:spPr>
          <a:xfrm rot="16200000">
            <a:off x="390919" y="3394971"/>
            <a:ext cx="646407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Same Side Corner Rectangle 25"/>
          <p:cNvSpPr/>
          <p:nvPr userDrawn="1"/>
        </p:nvSpPr>
        <p:spPr>
          <a:xfrm rot="16200000">
            <a:off x="390919" y="2642971"/>
            <a:ext cx="646407" cy="243586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8592" y="2583615"/>
            <a:ext cx="10318037" cy="387350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8592" y="3348141"/>
            <a:ext cx="10318037" cy="387350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88592" y="4086660"/>
            <a:ext cx="10318037" cy="387350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52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5 sec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54" name="Content Placeholder 5"/>
          <p:cNvSpPr txBox="1">
            <a:spLocks/>
          </p:cNvSpPr>
          <p:nvPr userDrawn="1"/>
        </p:nvSpPr>
        <p:spPr bwMode="auto">
          <a:xfrm>
            <a:off x="620403" y="1286001"/>
            <a:ext cx="11110240" cy="586341"/>
          </a:xfrm>
          <a:prstGeom prst="roundRect">
            <a:avLst>
              <a:gd name="adj" fmla="val 16289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0" rIns="18288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1800" dirty="0">
              <a:solidFill>
                <a:srgbClr val="EF6F00"/>
              </a:solidFill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5"/>
          <p:cNvSpPr txBox="1">
            <a:spLocks/>
          </p:cNvSpPr>
          <p:nvPr userDrawn="1"/>
        </p:nvSpPr>
        <p:spPr bwMode="auto">
          <a:xfrm>
            <a:off x="592327" y="2045785"/>
            <a:ext cx="11110240" cy="586341"/>
          </a:xfrm>
          <a:prstGeom prst="roundRect">
            <a:avLst>
              <a:gd name="adj" fmla="val 16289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0" rIns="18288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1800" dirty="0">
              <a:solidFill>
                <a:srgbClr val="EF6F00"/>
              </a:solidFill>
            </a:endParaRPr>
          </a:p>
        </p:txBody>
      </p:sp>
      <p:sp>
        <p:nvSpPr>
          <p:cNvPr id="34" name="Content Placeholder 5"/>
          <p:cNvSpPr txBox="1">
            <a:spLocks/>
          </p:cNvSpPr>
          <p:nvPr userDrawn="1"/>
        </p:nvSpPr>
        <p:spPr bwMode="auto">
          <a:xfrm>
            <a:off x="592327" y="2805568"/>
            <a:ext cx="11110240" cy="586341"/>
          </a:xfrm>
          <a:prstGeom prst="roundRect">
            <a:avLst>
              <a:gd name="adj" fmla="val 16289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0" rIns="18288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1800" dirty="0">
              <a:solidFill>
                <a:srgbClr val="EF6F00"/>
              </a:solidFill>
            </a:endParaRPr>
          </a:p>
        </p:txBody>
      </p:sp>
      <p:sp>
        <p:nvSpPr>
          <p:cNvPr id="35" name="Content Placeholder 5"/>
          <p:cNvSpPr txBox="1">
            <a:spLocks/>
          </p:cNvSpPr>
          <p:nvPr userDrawn="1"/>
        </p:nvSpPr>
        <p:spPr bwMode="auto">
          <a:xfrm>
            <a:off x="592327" y="3565348"/>
            <a:ext cx="11110240" cy="586341"/>
          </a:xfrm>
          <a:prstGeom prst="roundRect">
            <a:avLst>
              <a:gd name="adj" fmla="val 16289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0" rIns="18288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1800" dirty="0">
              <a:solidFill>
                <a:srgbClr val="EF6F00"/>
              </a:solidFill>
            </a:endParaRPr>
          </a:p>
        </p:txBody>
      </p:sp>
      <p:sp>
        <p:nvSpPr>
          <p:cNvPr id="36" name="Content Placeholder 5"/>
          <p:cNvSpPr txBox="1">
            <a:spLocks/>
          </p:cNvSpPr>
          <p:nvPr userDrawn="1"/>
        </p:nvSpPr>
        <p:spPr bwMode="auto">
          <a:xfrm>
            <a:off x="592327" y="4325125"/>
            <a:ext cx="11110240" cy="586341"/>
          </a:xfrm>
          <a:prstGeom prst="roundRect">
            <a:avLst>
              <a:gd name="adj" fmla="val 16289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65760" tIns="0" rIns="18288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endParaRPr lang="en-US" sz="1800" dirty="0">
              <a:solidFill>
                <a:srgbClr val="EF6F00"/>
              </a:solidFill>
            </a:endParaRPr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>
            <a:off x="420952" y="1457380"/>
            <a:ext cx="586343" cy="24358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Same Side Corner Rectangle 38"/>
          <p:cNvSpPr/>
          <p:nvPr userDrawn="1"/>
        </p:nvSpPr>
        <p:spPr>
          <a:xfrm rot="16200000">
            <a:off x="420952" y="2217163"/>
            <a:ext cx="586343" cy="24358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Same Side Corner Rectangle 39"/>
          <p:cNvSpPr/>
          <p:nvPr userDrawn="1"/>
        </p:nvSpPr>
        <p:spPr>
          <a:xfrm rot="16200000">
            <a:off x="420952" y="2976943"/>
            <a:ext cx="586343" cy="24358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Same Side Corner Rectangle 41"/>
          <p:cNvSpPr/>
          <p:nvPr userDrawn="1"/>
        </p:nvSpPr>
        <p:spPr>
          <a:xfrm rot="16200000">
            <a:off x="420952" y="3736720"/>
            <a:ext cx="586343" cy="24358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 userDrawn="1"/>
        </p:nvSpPr>
        <p:spPr>
          <a:xfrm rot="16200000">
            <a:off x="420952" y="4496500"/>
            <a:ext cx="586343" cy="24358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46648" y="1428228"/>
            <a:ext cx="6919607" cy="38735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36210" y="2207910"/>
            <a:ext cx="6919607" cy="38735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48736" y="2971014"/>
            <a:ext cx="6919607" cy="38735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38298" y="3750696"/>
            <a:ext cx="6919607" cy="38735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6210" y="4484705"/>
            <a:ext cx="6919607" cy="38735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337623" y="1430316"/>
            <a:ext cx="3072040" cy="387350"/>
          </a:xfrm>
        </p:spPr>
        <p:txBody>
          <a:bodyPr/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327185" y="2209998"/>
            <a:ext cx="3072040" cy="387350"/>
          </a:xfrm>
        </p:spPr>
        <p:txBody>
          <a:bodyPr/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339711" y="2973102"/>
            <a:ext cx="3072040" cy="387350"/>
          </a:xfrm>
        </p:spPr>
        <p:txBody>
          <a:bodyPr/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8329273" y="3752784"/>
            <a:ext cx="3072040" cy="387350"/>
          </a:xfrm>
        </p:spPr>
        <p:txBody>
          <a:bodyPr/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8327185" y="4486793"/>
            <a:ext cx="3072040" cy="387350"/>
          </a:xfrm>
        </p:spPr>
        <p:txBody>
          <a:bodyPr/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77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 G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51" b="3497"/>
          <a:stretch/>
        </p:blipFill>
        <p:spPr>
          <a:xfrm>
            <a:off x="249" y="143"/>
            <a:ext cx="12179052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091" y="147425"/>
            <a:ext cx="3186752" cy="10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4 color block section + text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33" name="Content Placeholder 5"/>
          <p:cNvSpPr txBox="1">
            <a:spLocks/>
          </p:cNvSpPr>
          <p:nvPr userDrawn="1"/>
        </p:nvSpPr>
        <p:spPr bwMode="auto">
          <a:xfrm>
            <a:off x="494913" y="1681880"/>
            <a:ext cx="11226813" cy="948883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Round Same Side Corner Rectangle 15"/>
          <p:cNvSpPr/>
          <p:nvPr userDrawn="1"/>
        </p:nvSpPr>
        <p:spPr>
          <a:xfrm>
            <a:off x="5340694" y="1817929"/>
            <a:ext cx="6188653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40694" y="1817930"/>
            <a:ext cx="6188653" cy="676780"/>
          </a:xfrm>
          <a:prstGeom prst="roundRect">
            <a:avLst>
              <a:gd name="adj" fmla="val 7950"/>
            </a:avLst>
          </a:prstGeom>
          <a:noFill/>
          <a:ln w="12700" cmpd="sng">
            <a:gradFill flip="none" rotWithShape="1">
              <a:gsLst>
                <a:gs pos="80000">
                  <a:schemeClr val="accent1"/>
                </a:gs>
                <a:gs pos="100000">
                  <a:schemeClr val="accent2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endParaRPr lang="en-US" sz="11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Content Placeholder 5"/>
          <p:cNvSpPr txBox="1">
            <a:spLocks/>
          </p:cNvSpPr>
          <p:nvPr userDrawn="1"/>
        </p:nvSpPr>
        <p:spPr bwMode="auto">
          <a:xfrm>
            <a:off x="475756" y="2800663"/>
            <a:ext cx="11226813" cy="948883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19" name="Round Same Side Corner Rectangle 18"/>
          <p:cNvSpPr/>
          <p:nvPr userDrawn="1"/>
        </p:nvSpPr>
        <p:spPr>
          <a:xfrm>
            <a:off x="5340694" y="2940250"/>
            <a:ext cx="6188653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 userDrawn="1"/>
        </p:nvSpPr>
        <p:spPr>
          <a:xfrm>
            <a:off x="5340694" y="2940251"/>
            <a:ext cx="6188653" cy="676780"/>
          </a:xfrm>
          <a:prstGeom prst="roundRect">
            <a:avLst>
              <a:gd name="adj" fmla="val 7950"/>
            </a:avLst>
          </a:prstGeom>
          <a:noFill/>
          <a:ln w="12700" cmpd="sng">
            <a:gradFill flip="none" rotWithShape="1">
              <a:gsLst>
                <a:gs pos="80000">
                  <a:schemeClr val="accent5"/>
                </a:gs>
                <a:gs pos="100000">
                  <a:schemeClr val="accent6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endParaRPr lang="en-US" sz="11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1" name="Content Placeholder 5"/>
          <p:cNvSpPr txBox="1">
            <a:spLocks/>
          </p:cNvSpPr>
          <p:nvPr userDrawn="1"/>
        </p:nvSpPr>
        <p:spPr bwMode="auto">
          <a:xfrm>
            <a:off x="475756" y="3922984"/>
            <a:ext cx="11226813" cy="948883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22" name="Round Same Side Corner Rectangle 21"/>
          <p:cNvSpPr/>
          <p:nvPr userDrawn="1"/>
        </p:nvSpPr>
        <p:spPr>
          <a:xfrm>
            <a:off x="5340694" y="4062571"/>
            <a:ext cx="6188653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 userDrawn="1"/>
        </p:nvSpPr>
        <p:spPr>
          <a:xfrm>
            <a:off x="5340694" y="4062572"/>
            <a:ext cx="6188653" cy="676780"/>
          </a:xfrm>
          <a:prstGeom prst="roundRect">
            <a:avLst>
              <a:gd name="adj" fmla="val 7950"/>
            </a:avLst>
          </a:prstGeom>
          <a:noFill/>
          <a:ln w="12700" cmpd="sng">
            <a:gradFill flip="none" rotWithShape="1">
              <a:gsLst>
                <a:gs pos="80000">
                  <a:schemeClr val="accent3"/>
                </a:gs>
                <a:gs pos="100000">
                  <a:schemeClr val="accent4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endParaRPr lang="en-US" sz="11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4" name="Content Placeholder 5"/>
          <p:cNvSpPr txBox="1">
            <a:spLocks/>
          </p:cNvSpPr>
          <p:nvPr userDrawn="1"/>
        </p:nvSpPr>
        <p:spPr bwMode="auto">
          <a:xfrm>
            <a:off x="475756" y="5045305"/>
            <a:ext cx="11226813" cy="948883"/>
          </a:xfrm>
          <a:prstGeom prst="roundRect">
            <a:avLst>
              <a:gd name="adj" fmla="val 10034"/>
            </a:avLst>
          </a:prstGeom>
          <a:solidFill>
            <a:srgbClr val="FFFFFF"/>
          </a:solidFill>
          <a:ln>
            <a:solidFill>
              <a:srgbClr val="F2F2F2">
                <a:alpha val="0"/>
              </a:srgbClr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37160" rIns="182880" bIns="18288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2000" b="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>
                <a:ln>
                  <a:noFill/>
                </a:ln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25" name="Round Same Side Corner Rectangle 24"/>
          <p:cNvSpPr/>
          <p:nvPr userDrawn="1"/>
        </p:nvSpPr>
        <p:spPr>
          <a:xfrm>
            <a:off x="5340694" y="5184892"/>
            <a:ext cx="6188653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>
            <a:off x="5340694" y="5184893"/>
            <a:ext cx="6188653" cy="676780"/>
          </a:xfrm>
          <a:prstGeom prst="roundRect">
            <a:avLst>
              <a:gd name="adj" fmla="val 7950"/>
            </a:avLst>
          </a:prstGeom>
          <a:noFill/>
          <a:ln w="12700" cmpd="sng">
            <a:gradFill flip="none" rotWithShape="1">
              <a:gsLst>
                <a:gs pos="80000">
                  <a:srgbClr val="81017E"/>
                </a:gs>
                <a:gs pos="100000">
                  <a:srgbClr val="DA0081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 anchorCtr="0"/>
          <a:lstStyle/>
          <a:p>
            <a:endParaRPr lang="en-US" sz="11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7973" y="2027238"/>
            <a:ext cx="5837215" cy="466725"/>
          </a:xfrm>
        </p:spPr>
        <p:txBody>
          <a:bodyPr/>
          <a:lstStyle>
            <a:lvl1pPr algn="ctr"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516472" y="3157362"/>
            <a:ext cx="5837215" cy="466725"/>
          </a:xfrm>
        </p:spPr>
        <p:txBody>
          <a:bodyPr/>
          <a:lstStyle>
            <a:lvl1pPr algn="ctr"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516472" y="4261828"/>
            <a:ext cx="5837215" cy="466725"/>
          </a:xfrm>
        </p:spPr>
        <p:txBody>
          <a:bodyPr/>
          <a:lstStyle>
            <a:lvl1pPr algn="ctr"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514971" y="5391952"/>
            <a:ext cx="5837215" cy="466725"/>
          </a:xfrm>
        </p:spPr>
        <p:txBody>
          <a:bodyPr/>
          <a:lstStyle>
            <a:lvl1pPr algn="ctr">
              <a:defRPr sz="1800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245" y="1817688"/>
            <a:ext cx="4284212" cy="813073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0744" y="2944245"/>
            <a:ext cx="4284212" cy="796245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50744" y="4058791"/>
            <a:ext cx="4284212" cy="813073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49243" y="5185348"/>
            <a:ext cx="4284212" cy="796245"/>
          </a:xfrm>
        </p:spPr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752245" y="1403951"/>
            <a:ext cx="3149486" cy="204788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558513" y="1411503"/>
            <a:ext cx="3149486" cy="204788"/>
          </a:xfrm>
        </p:spPr>
        <p:txBody>
          <a:bodyPr/>
          <a:lstStyle>
            <a:lvl1pPr>
              <a:defRPr sz="14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8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aphicFrame>
        <p:nvGraphicFramePr>
          <p:cNvPr id="19" name="Conten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73220688"/>
              </p:ext>
            </p:extLst>
          </p:nvPr>
        </p:nvGraphicFramePr>
        <p:xfrm>
          <a:off x="586055" y="1632768"/>
          <a:ext cx="11024809" cy="3620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50"/>
                <a:gridCol w="6848359"/>
              </a:tblGrid>
              <a:tr h="41342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C2577"/>
                        </a:gs>
                        <a:gs pos="100000">
                          <a:schemeClr val="accent5"/>
                        </a:gs>
                      </a:gsLst>
                      <a:lin ang="16200000" scaled="0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C2577"/>
                        </a:gs>
                        <a:gs pos="100000">
                          <a:schemeClr val="accent5"/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 smtClean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pPr marL="165100" indent="-165100"/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41477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2"/>
                        </a:solidFill>
                        <a:latin typeface="Calibri"/>
                        <a:cs typeface="Calibri"/>
                      </a:endParaRPr>
                    </a:p>
                  </a:txBody>
                  <a:tcPr marL="121793" marR="121793" anchor="ctr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81272" y="2209800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027972" y="2209800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79771" y="2832443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6471" y="2832443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9771" y="3462820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6471" y="3462820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78270" y="4085463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024970" y="4085463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778270" y="4753912"/>
            <a:ext cx="3748685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5024970" y="4753912"/>
            <a:ext cx="6457838" cy="4159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79771" y="1719437"/>
            <a:ext cx="3748685" cy="4159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026471" y="1719437"/>
            <a:ext cx="6457838" cy="4159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04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lor blo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Rounded Rectangle 30"/>
          <p:cNvSpPr/>
          <p:nvPr userDrawn="1"/>
        </p:nvSpPr>
        <p:spPr>
          <a:xfrm>
            <a:off x="453584" y="1106384"/>
            <a:ext cx="5524190" cy="4897456"/>
          </a:xfrm>
          <a:prstGeom prst="roundRect">
            <a:avLst>
              <a:gd name="adj" fmla="val 1932"/>
            </a:avLst>
          </a:prstGeom>
          <a:gradFill flip="none" rotWithShape="1">
            <a:gsLst>
              <a:gs pos="0">
                <a:schemeClr val="accent2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08966" y="4513701"/>
            <a:ext cx="5221005" cy="1375521"/>
          </a:xfrm>
          <a:prstGeom prst="roundRect">
            <a:avLst>
              <a:gd name="adj" fmla="val 429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>
            <a:off x="608966" y="1574138"/>
            <a:ext cx="5221005" cy="1375521"/>
          </a:xfrm>
          <a:prstGeom prst="roundRect">
            <a:avLst>
              <a:gd name="adj" fmla="val 484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Rounded Rectangle 42"/>
          <p:cNvSpPr/>
          <p:nvPr userDrawn="1"/>
        </p:nvSpPr>
        <p:spPr>
          <a:xfrm>
            <a:off x="608966" y="3040429"/>
            <a:ext cx="5221005" cy="1375521"/>
          </a:xfrm>
          <a:prstGeom prst="roundRect">
            <a:avLst>
              <a:gd name="adj" fmla="val 429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Rounded Rectangle 43"/>
          <p:cNvSpPr/>
          <p:nvPr userDrawn="1"/>
        </p:nvSpPr>
        <p:spPr>
          <a:xfrm>
            <a:off x="6138450" y="1106386"/>
            <a:ext cx="5565385" cy="2387831"/>
          </a:xfrm>
          <a:prstGeom prst="roundRect">
            <a:avLst>
              <a:gd name="adj" fmla="val 3618"/>
            </a:avLst>
          </a:pr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5" name="Rounded Rectangle 44"/>
          <p:cNvSpPr/>
          <p:nvPr userDrawn="1"/>
        </p:nvSpPr>
        <p:spPr>
          <a:xfrm>
            <a:off x="6138450" y="3623568"/>
            <a:ext cx="5565385" cy="2387831"/>
          </a:xfrm>
          <a:prstGeom prst="roundRect">
            <a:avLst>
              <a:gd name="adj" fmla="val 3618"/>
            </a:avLst>
          </a:prstGeom>
          <a:gradFill flip="none" rotWithShape="1">
            <a:gsLst>
              <a:gs pos="0">
                <a:schemeClr val="accent6"/>
              </a:gs>
              <a:gs pos="85000">
                <a:schemeClr val="accent5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6" name="Rounded Rectangle 45"/>
          <p:cNvSpPr/>
          <p:nvPr userDrawn="1"/>
        </p:nvSpPr>
        <p:spPr>
          <a:xfrm>
            <a:off x="6278933" y="1574140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>
            <a:off x="8976299" y="1574140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>
            <a:off x="6278933" y="4083764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>
            <a:off x="8976299" y="4083764"/>
            <a:ext cx="2563872" cy="1805459"/>
          </a:xfrm>
          <a:prstGeom prst="roundRect">
            <a:avLst>
              <a:gd name="adj" fmla="val 32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81273" y="1175763"/>
            <a:ext cx="4908327" cy="46831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66017" y="1159931"/>
            <a:ext cx="5045734" cy="46831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09559" y="3712458"/>
            <a:ext cx="4719594" cy="46831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5653" y="1693046"/>
            <a:ext cx="4913947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409559" y="4198876"/>
            <a:ext cx="2255470" cy="1708449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409413" y="1674585"/>
            <a:ext cx="2255616" cy="1716700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101763" y="4189021"/>
            <a:ext cx="2309987" cy="1708449"/>
          </a:xfrm>
        </p:spPr>
        <p:txBody>
          <a:bodyPr/>
          <a:lstStyle>
            <a:lvl1pPr>
              <a:defRPr sz="1600">
                <a:solidFill>
                  <a:schemeClr val="accent5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775653" y="3145471"/>
            <a:ext cx="4913947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75653" y="4627796"/>
            <a:ext cx="4913947" cy="1219747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9101763" y="1652817"/>
            <a:ext cx="2309988" cy="1716700"/>
          </a:xfrm>
        </p:spPr>
        <p:txBody>
          <a:bodyPr/>
          <a:lstStyle>
            <a:lvl1pPr>
              <a:defRPr sz="1600">
                <a:solidFill>
                  <a:schemeClr val="accent3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1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34" name="Rounded Rectangle 33"/>
          <p:cNvSpPr/>
          <p:nvPr userDrawn="1"/>
        </p:nvSpPr>
        <p:spPr>
          <a:xfrm>
            <a:off x="2902258" y="1707449"/>
            <a:ext cx="5730314" cy="738972"/>
          </a:xfrm>
          <a:prstGeom prst="roundRect">
            <a:avLst>
              <a:gd name="adj" fmla="val 135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2902258" y="2641971"/>
            <a:ext cx="5730315" cy="738972"/>
          </a:xfrm>
          <a:prstGeom prst="roundRect">
            <a:avLst>
              <a:gd name="adj" fmla="val 135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7512803" y="2353239"/>
            <a:ext cx="0" cy="1221732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 userDrawn="1"/>
        </p:nvSpPr>
        <p:spPr>
          <a:xfrm>
            <a:off x="6537160" y="2729395"/>
            <a:ext cx="1978000" cy="559504"/>
          </a:xfrm>
          <a:prstGeom prst="roundRect">
            <a:avLst>
              <a:gd name="adj" fmla="val 9461"/>
            </a:avLst>
          </a:prstGeom>
          <a:solidFill>
            <a:schemeClr val="bg1"/>
          </a:solidFill>
          <a:ln w="12700" cmpd="sng">
            <a:gradFill flip="none" rotWithShape="1">
              <a:gsLst>
                <a:gs pos="70000">
                  <a:schemeClr val="accent1"/>
                </a:gs>
                <a:gs pos="100000">
                  <a:schemeClr val="accent2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sz="14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7113720" y="3775916"/>
            <a:ext cx="3869457" cy="1710484"/>
          </a:xfrm>
          <a:prstGeom prst="roundRect">
            <a:avLst>
              <a:gd name="adj" fmla="val 450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1217932" y="3775916"/>
            <a:ext cx="5673299" cy="738972"/>
          </a:xfrm>
          <a:prstGeom prst="roundRect">
            <a:avLst>
              <a:gd name="adj" fmla="val 135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5770351" y="3574971"/>
            <a:ext cx="3274620" cy="0"/>
          </a:xfrm>
          <a:prstGeom prst="line">
            <a:avLst/>
          </a:prstGeom>
          <a:ln w="9525" cmpd="sng">
            <a:solidFill>
              <a:srgbClr val="6E6F7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5777296" y="3574971"/>
            <a:ext cx="0" cy="292036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9044971" y="3574971"/>
            <a:ext cx="0" cy="292036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9044971" y="4415492"/>
            <a:ext cx="0" cy="717985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7807407" y="4686939"/>
            <a:ext cx="2470826" cy="0"/>
          </a:xfrm>
          <a:prstGeom prst="line">
            <a:avLst/>
          </a:prstGeom>
          <a:ln w="9525" cmpd="sng">
            <a:solidFill>
              <a:srgbClr val="6E6F7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 userDrawn="1"/>
        </p:nvCxnSpPr>
        <p:spPr>
          <a:xfrm>
            <a:off x="7807407" y="4686942"/>
            <a:ext cx="0" cy="446535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 userDrawn="1"/>
        </p:nvCxnSpPr>
        <p:spPr>
          <a:xfrm>
            <a:off x="10278233" y="4686942"/>
            <a:ext cx="0" cy="446535"/>
          </a:xfrm>
          <a:prstGeom prst="line">
            <a:avLst/>
          </a:prstGeom>
          <a:ln w="952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 userDrawn="1"/>
        </p:nvSpPr>
        <p:spPr>
          <a:xfrm>
            <a:off x="7266225" y="4974916"/>
            <a:ext cx="1101333" cy="407350"/>
          </a:xfrm>
          <a:prstGeom prst="roundRect">
            <a:avLst/>
          </a:prstGeom>
          <a:solidFill>
            <a:srgbClr val="FFFFFF"/>
          </a:solidFill>
          <a:ln>
            <a:solidFill>
              <a:srgbClr val="6E6F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bIns="91440" rtlCol="0" anchor="ctr"/>
          <a:lstStyle/>
          <a:p>
            <a:pPr algn="ctr"/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63" name="Round Same Side Corner Rectangle 62"/>
          <p:cNvSpPr/>
          <p:nvPr userDrawn="1"/>
        </p:nvSpPr>
        <p:spPr>
          <a:xfrm>
            <a:off x="6537158" y="2729394"/>
            <a:ext cx="1977999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 Same Side Corner Rectangle 63"/>
          <p:cNvSpPr/>
          <p:nvPr userDrawn="1"/>
        </p:nvSpPr>
        <p:spPr>
          <a:xfrm>
            <a:off x="4802859" y="3867007"/>
            <a:ext cx="1951292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81017E"/>
              </a:gs>
              <a:gs pos="100000">
                <a:srgbClr val="DA008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 Same Side Corner Rectangle 64"/>
          <p:cNvSpPr/>
          <p:nvPr userDrawn="1"/>
        </p:nvSpPr>
        <p:spPr>
          <a:xfrm>
            <a:off x="8050916" y="3867006"/>
            <a:ext cx="1951292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 userDrawn="1"/>
        </p:nvSpPr>
        <p:spPr>
          <a:xfrm>
            <a:off x="4802860" y="3867007"/>
            <a:ext cx="1951292" cy="548482"/>
          </a:xfrm>
          <a:prstGeom prst="roundRect">
            <a:avLst>
              <a:gd name="adj" fmla="val 11766"/>
            </a:avLst>
          </a:prstGeom>
          <a:noFill/>
          <a:ln w="12700" cmpd="sng">
            <a:gradFill flip="none" rotWithShape="1">
              <a:gsLst>
                <a:gs pos="70000">
                  <a:srgbClr val="81017E"/>
                </a:gs>
                <a:gs pos="100000">
                  <a:srgbClr val="DA0081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sz="1400" dirty="0">
              <a:solidFill>
                <a:srgbClr val="DA0081"/>
              </a:solidFill>
              <a:latin typeface="Calibri"/>
              <a:cs typeface="Calibri"/>
            </a:endParaRPr>
          </a:p>
        </p:txBody>
      </p:sp>
      <p:sp>
        <p:nvSpPr>
          <p:cNvPr id="70" name="Rounded Rectangle 69"/>
          <p:cNvSpPr/>
          <p:nvPr userDrawn="1"/>
        </p:nvSpPr>
        <p:spPr>
          <a:xfrm>
            <a:off x="8050919" y="3867007"/>
            <a:ext cx="1951292" cy="548482"/>
          </a:xfrm>
          <a:prstGeom prst="roundRect">
            <a:avLst>
              <a:gd name="adj" fmla="val 12991"/>
            </a:avLst>
          </a:prstGeom>
          <a:noFill/>
          <a:ln w="12700" cmpd="sng">
            <a:gradFill flip="none" rotWithShape="1">
              <a:gsLst>
                <a:gs pos="70000">
                  <a:schemeClr val="accent3"/>
                </a:gs>
                <a:gs pos="100000">
                  <a:schemeClr val="accent4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sz="1400" dirty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sp>
        <p:nvSpPr>
          <p:cNvPr id="71" name="Rounded Rectangle 70"/>
          <p:cNvSpPr/>
          <p:nvPr userDrawn="1"/>
        </p:nvSpPr>
        <p:spPr>
          <a:xfrm>
            <a:off x="8552362" y="4974916"/>
            <a:ext cx="1101333" cy="407350"/>
          </a:xfrm>
          <a:prstGeom prst="roundRect">
            <a:avLst/>
          </a:prstGeom>
          <a:solidFill>
            <a:srgbClr val="FFFFFF"/>
          </a:solidFill>
          <a:ln>
            <a:solidFill>
              <a:srgbClr val="6E6F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bIns="91440" rtlCol="0" anchor="ctr"/>
          <a:lstStyle/>
          <a:p>
            <a:pPr algn="ctr"/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72" name="Rounded Rectangle 71"/>
          <p:cNvSpPr/>
          <p:nvPr userDrawn="1"/>
        </p:nvSpPr>
        <p:spPr>
          <a:xfrm>
            <a:off x="9826171" y="4974916"/>
            <a:ext cx="995856" cy="407350"/>
          </a:xfrm>
          <a:prstGeom prst="roundRect">
            <a:avLst/>
          </a:prstGeom>
          <a:solidFill>
            <a:srgbClr val="FFFFFF"/>
          </a:solidFill>
          <a:ln>
            <a:solidFill>
              <a:srgbClr val="6E6F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bIns="91440" rtlCol="0" anchor="ctr"/>
          <a:lstStyle/>
          <a:p>
            <a:pPr algn="ctr"/>
            <a:endParaRPr lang="en-US" sz="14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66" name="Round Same Side Corner Rectangle 65"/>
          <p:cNvSpPr/>
          <p:nvPr userDrawn="1"/>
        </p:nvSpPr>
        <p:spPr>
          <a:xfrm>
            <a:off x="6563865" y="1804757"/>
            <a:ext cx="1951293" cy="13716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 userDrawn="1"/>
        </p:nvSpPr>
        <p:spPr>
          <a:xfrm>
            <a:off x="6563868" y="1804758"/>
            <a:ext cx="1951292" cy="548481"/>
          </a:xfrm>
          <a:prstGeom prst="roundRect">
            <a:avLst>
              <a:gd name="adj" fmla="val 10541"/>
            </a:avLst>
          </a:prstGeom>
          <a:noFill/>
          <a:ln w="12700" cmpd="sng">
            <a:gradFill flip="none" rotWithShape="1">
              <a:gsLst>
                <a:gs pos="70000">
                  <a:schemeClr val="accent5"/>
                </a:gs>
                <a:gs pos="100000">
                  <a:schemeClr val="accent6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lvl="0" algn="ctr"/>
            <a:endParaRPr lang="en-US" sz="1400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21452" y="1834016"/>
            <a:ext cx="3292262" cy="547687"/>
          </a:xfr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21452" y="2758422"/>
            <a:ext cx="3292262" cy="547687"/>
          </a:xfr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364343" y="3900586"/>
            <a:ext cx="3178628" cy="547687"/>
          </a:xfrm>
        </p:spPr>
        <p:txBody>
          <a:bodyPr/>
          <a:lstStyle>
            <a:lvl1pPr algn="r"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63867" y="2038803"/>
            <a:ext cx="1951289" cy="342900"/>
          </a:xfrm>
        </p:spPr>
        <p:txBody>
          <a:bodyPr/>
          <a:lstStyle>
            <a:lvl1pPr algn="ctr">
              <a:defRPr sz="16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563868" y="2992033"/>
            <a:ext cx="1930438" cy="296866"/>
          </a:xfrm>
        </p:spPr>
        <p:txBody>
          <a:bodyPr/>
          <a:lstStyle>
            <a:lvl1pPr algn="ctr"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802859" y="4092695"/>
            <a:ext cx="1951291" cy="254000"/>
          </a:xfrm>
        </p:spPr>
        <p:txBody>
          <a:bodyPr/>
          <a:lstStyle>
            <a:lvl1pPr algn="ctr">
              <a:defRPr sz="1600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051251" y="4091595"/>
            <a:ext cx="1950960" cy="323894"/>
          </a:xfrm>
        </p:spPr>
        <p:txBody>
          <a:bodyPr/>
          <a:lstStyle>
            <a:lvl1pPr algn="ctr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266225" y="5047486"/>
            <a:ext cx="1096838" cy="396218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573215" y="5047486"/>
            <a:ext cx="1080479" cy="396218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26171" y="5047486"/>
            <a:ext cx="995856" cy="396218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0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tep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ound Same Side Corner Rectangle 5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 Side Corner Rectangle 8"/>
          <p:cNvSpPr/>
          <p:nvPr userDrawn="1"/>
        </p:nvSpPr>
        <p:spPr>
          <a:xfrm rot="10800000">
            <a:off x="30448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5"/>
          <p:cNvSpPr txBox="1">
            <a:spLocks/>
          </p:cNvSpPr>
          <p:nvPr userDrawn="1"/>
        </p:nvSpPr>
        <p:spPr bwMode="auto">
          <a:xfrm>
            <a:off x="563564" y="258972"/>
            <a:ext cx="1220827" cy="139343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0" y="1941534"/>
            <a:ext cx="10660742" cy="3929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069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tep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 Same Side Corner Rectangle 8"/>
          <p:cNvSpPr/>
          <p:nvPr userDrawn="1"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0" y="1941534"/>
            <a:ext cx="10689771" cy="3929775"/>
          </a:xfrm>
        </p:spPr>
        <p:txBody>
          <a:bodyPr/>
          <a:lstStyle>
            <a:lvl1pPr>
              <a:defRPr sz="300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itle 15"/>
          <p:cNvSpPr txBox="1">
            <a:spLocks/>
          </p:cNvSpPr>
          <p:nvPr userDrawn="1"/>
        </p:nvSpPr>
        <p:spPr bwMode="auto">
          <a:xfrm>
            <a:off x="563564" y="258972"/>
            <a:ext cx="1397659" cy="1393436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4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tep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 Same Side Corner Rectangle 8"/>
          <p:cNvSpPr/>
          <p:nvPr userDrawn="1"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1999" y="1941534"/>
            <a:ext cx="10776857" cy="3929775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itle 15"/>
          <p:cNvSpPr txBox="1">
            <a:spLocks/>
          </p:cNvSpPr>
          <p:nvPr userDrawn="1"/>
        </p:nvSpPr>
        <p:spPr bwMode="auto">
          <a:xfrm>
            <a:off x="563564" y="245814"/>
            <a:ext cx="1301205" cy="1406594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918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tep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 Same Side Corner Rectangle 8"/>
          <p:cNvSpPr/>
          <p:nvPr userDrawn="1"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rgbClr val="81017E"/>
              </a:gs>
              <a:gs pos="100000">
                <a:srgbClr val="DA008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1999" y="1941534"/>
            <a:ext cx="10747829" cy="3929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itle 15"/>
          <p:cNvSpPr txBox="1">
            <a:spLocks/>
          </p:cNvSpPr>
          <p:nvPr userDrawn="1"/>
        </p:nvSpPr>
        <p:spPr bwMode="auto">
          <a:xfrm>
            <a:off x="563564" y="245814"/>
            <a:ext cx="1309243" cy="1406594"/>
          </a:xfrm>
          <a:prstGeom prst="rect">
            <a:avLst/>
          </a:prstGeom>
          <a:solidFill>
            <a:srgbClr val="81017E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29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tep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Round Same Side Corner Rectangle 9"/>
          <p:cNvSpPr/>
          <p:nvPr userDrawn="1"/>
        </p:nvSpPr>
        <p:spPr>
          <a:xfrm>
            <a:off x="304483" y="245814"/>
            <a:ext cx="11572739" cy="1406594"/>
          </a:xfrm>
          <a:prstGeom prst="round2SameRect">
            <a:avLst>
              <a:gd name="adj1" fmla="val 7370"/>
              <a:gd name="adj2" fmla="val 0"/>
            </a:avLst>
          </a:prstGeom>
          <a:gradFill>
            <a:gsLst>
              <a:gs pos="21000">
                <a:srgbClr val="0C2577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ound Same Side Corner Rectangle 8"/>
          <p:cNvSpPr/>
          <p:nvPr userDrawn="1"/>
        </p:nvSpPr>
        <p:spPr>
          <a:xfrm rot="10800000">
            <a:off x="304473" y="1652408"/>
            <a:ext cx="11572739" cy="4218900"/>
          </a:xfrm>
          <a:prstGeom prst="round2SameRect">
            <a:avLst>
              <a:gd name="adj1" fmla="val 1821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1999" y="1941534"/>
            <a:ext cx="10776857" cy="3929775"/>
          </a:xfrm>
        </p:spPr>
        <p:txBody>
          <a:bodyPr/>
          <a:lstStyle>
            <a:lvl1pPr>
              <a:defRPr sz="3000">
                <a:solidFill>
                  <a:srgbClr val="002060"/>
                </a:solidFill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Title 15"/>
          <p:cNvSpPr txBox="1">
            <a:spLocks/>
          </p:cNvSpPr>
          <p:nvPr userDrawn="1"/>
        </p:nvSpPr>
        <p:spPr bwMode="auto">
          <a:xfrm>
            <a:off x="563564" y="245814"/>
            <a:ext cx="1301205" cy="1406594"/>
          </a:xfrm>
          <a:prstGeom prst="rect">
            <a:avLst/>
          </a:prstGeom>
          <a:solidFill>
            <a:srgbClr val="0C2577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8000" dirty="0" smtClean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lang="en-US" sz="8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29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2"/>
          <p:cNvSpPr txBox="1">
            <a:spLocks/>
          </p:cNvSpPr>
          <p:nvPr userDrawn="1"/>
        </p:nvSpPr>
        <p:spPr bwMode="auto">
          <a:xfrm>
            <a:off x="750636" y="801264"/>
            <a:ext cx="5772481" cy="12958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 smtClean="0">
                <a:solidFill>
                  <a:schemeClr val="accent1"/>
                </a:solidFill>
                <a:cs typeface="Calibri"/>
              </a:rPr>
              <a:t>Q&amp;A</a:t>
            </a:r>
            <a:endParaRPr lang="en-US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70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1749" b="3497"/>
          <a:stretch/>
        </p:blipFill>
        <p:spPr>
          <a:xfrm>
            <a:off x="248" y="143"/>
            <a:ext cx="12179307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5799" y="1209675"/>
            <a:ext cx="5658567" cy="993775"/>
          </a:xfrm>
        </p:spPr>
        <p:txBody>
          <a:bodyPr/>
          <a:lstStyle>
            <a:lvl1pPr>
              <a:defRPr sz="3000">
                <a:solidFill>
                  <a:srgbClr val="7030A0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5799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091" y="147425"/>
            <a:ext cx="3186752" cy="10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29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2"/>
          <p:cNvSpPr txBox="1">
            <a:spLocks/>
          </p:cNvSpPr>
          <p:nvPr userDrawn="1"/>
        </p:nvSpPr>
        <p:spPr bwMode="auto">
          <a:xfrm>
            <a:off x="750636" y="801264"/>
            <a:ext cx="5772481" cy="12958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67AB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 smtClean="0">
                <a:solidFill>
                  <a:schemeClr val="accent1"/>
                </a:solidFill>
                <a:cs typeface="Calibri"/>
              </a:rPr>
              <a:t>Thank you.</a:t>
            </a:r>
            <a:endParaRPr lang="en-US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14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750635" y="517525"/>
            <a:ext cx="10661116" cy="7684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13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5117" y="521208"/>
            <a:ext cx="10506760" cy="596900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67AB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15" y="5970247"/>
            <a:ext cx="2170692" cy="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7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" y="283"/>
            <a:ext cx="12179306" cy="685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r="1749" b="3497"/>
          <a:stretch/>
        </p:blipFill>
        <p:spPr>
          <a:xfrm>
            <a:off x="0" y="143"/>
            <a:ext cx="12179555" cy="6857857"/>
          </a:xfrm>
          <a:prstGeom prst="rect">
            <a:avLst/>
          </a:prstGeom>
        </p:spPr>
      </p:pic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165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4"/>
            <a:ext cx="448266" cy="323882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1285" y="1209675"/>
            <a:ext cx="5658567" cy="993775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81285" y="2209800"/>
            <a:ext cx="4734335" cy="75723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515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50635" y="517525"/>
            <a:ext cx="10661116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50635" y="1814513"/>
            <a:ext cx="10654772" cy="41243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217930" y="6334573"/>
            <a:ext cx="7690298" cy="293688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2"/>
                </a:solidFill>
              </a:defRPr>
            </a:lvl1pPr>
          </a:lstStyle>
          <a:p>
            <a:r>
              <a:rPr lang="en-IN" smtClean="0"/>
              <a:t>© 2014 AT&amp;T Intellectual Property. All rights reserved. AT&amp;T and the AT&amp;T logo are trademarks of AT&amp;T Intellectual Property. AT&amp;T Proprietary (Internal Use Only) Not for use or disclosure outside the AT&amp;T companies except under written agreement.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5579" y="6302346"/>
            <a:ext cx="448266" cy="365125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074B6C9-7640-0346-9181-9D7622A30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  <p:sldLayoutId id="2147484116" r:id="rId19"/>
    <p:sldLayoutId id="2147484117" r:id="rId20"/>
    <p:sldLayoutId id="2147484118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063" r:id="rId27"/>
    <p:sldLayoutId id="2147484146" r:id="rId28"/>
    <p:sldLayoutId id="2147484023" r:id="rId29"/>
    <p:sldLayoutId id="2147484060" r:id="rId30"/>
    <p:sldLayoutId id="2147484145" r:id="rId31"/>
    <p:sldLayoutId id="2147484147" r:id="rId32"/>
    <p:sldLayoutId id="2147484148" r:id="rId33"/>
    <p:sldLayoutId id="2147484042" r:id="rId34"/>
    <p:sldLayoutId id="2147484174" r:id="rId35"/>
    <p:sldLayoutId id="2147484175" r:id="rId36"/>
    <p:sldLayoutId id="2147484134" r:id="rId37"/>
    <p:sldLayoutId id="2147484135" r:id="rId38"/>
    <p:sldLayoutId id="2147484019" r:id="rId39"/>
    <p:sldLayoutId id="2147484133" r:id="rId40"/>
    <p:sldLayoutId id="2147484132" r:id="rId41"/>
    <p:sldLayoutId id="2147484136" r:id="rId42"/>
    <p:sldLayoutId id="2147484137" r:id="rId43"/>
    <p:sldLayoutId id="2147484152" r:id="rId44"/>
    <p:sldLayoutId id="2147484138" r:id="rId45"/>
    <p:sldLayoutId id="2147484141" r:id="rId46"/>
    <p:sldLayoutId id="2147484142" r:id="rId47"/>
    <p:sldLayoutId id="2147484139" r:id="rId48"/>
    <p:sldLayoutId id="2147484140" r:id="rId49"/>
    <p:sldLayoutId id="2147484144" r:id="rId50"/>
    <p:sldLayoutId id="2147484173" r:id="rId51"/>
    <p:sldLayoutId id="2147484143" r:id="rId52"/>
    <p:sldLayoutId id="2147484160" r:id="rId53"/>
    <p:sldLayoutId id="2147484125" r:id="rId54"/>
    <p:sldLayoutId id="2147484126" r:id="rId55"/>
    <p:sldLayoutId id="2147484127" r:id="rId56"/>
    <p:sldLayoutId id="2147484128" r:id="rId57"/>
    <p:sldLayoutId id="2147484129" r:id="rId58"/>
    <p:sldLayoutId id="2147484161" r:id="rId59"/>
    <p:sldLayoutId id="2147484162" r:id="rId60"/>
    <p:sldLayoutId id="2147484163" r:id="rId61"/>
    <p:sldLayoutId id="2147484164" r:id="rId62"/>
    <p:sldLayoutId id="2147484165" r:id="rId63"/>
    <p:sldLayoutId id="2147484166" r:id="rId64"/>
    <p:sldLayoutId id="2147484168" r:id="rId65"/>
    <p:sldLayoutId id="2147484167" r:id="rId66"/>
    <p:sldLayoutId id="2147484172" r:id="rId67"/>
    <p:sldLayoutId id="2147484171" r:id="rId68"/>
    <p:sldLayoutId id="2147484170" r:id="rId69"/>
    <p:sldLayoutId id="2147484169" r:id="rId70"/>
    <p:sldLayoutId id="2147484151" r:id="rId71"/>
    <p:sldLayoutId id="2147484150" r:id="rId72"/>
    <p:sldLayoutId id="2147484149" r:id="rId73"/>
    <p:sldLayoutId id="2147484155" r:id="rId74"/>
    <p:sldLayoutId id="2147484156" r:id="rId75"/>
    <p:sldLayoutId id="2147484157" r:id="rId76"/>
    <p:sldLayoutId id="2147484158" r:id="rId77"/>
    <p:sldLayoutId id="2147484159" r:id="rId78"/>
    <p:sldLayoutId id="2147484130" r:id="rId79"/>
    <p:sldLayoutId id="2147484131" r:id="rId80"/>
    <p:sldLayoutId id="2147484153" r:id="rId81"/>
    <p:sldLayoutId id="2147484154" r:id="rId8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067AB4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rtl="0" eaLnBrk="1" fontAlgn="base" hangingPunct="1">
        <a:spcBef>
          <a:spcPct val="0"/>
        </a:spcBef>
        <a:spcAft>
          <a:spcPts val="800"/>
        </a:spcAft>
        <a:buFont typeface="Arial" charset="0"/>
        <a:defRPr sz="2000" b="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0" indent="0" algn="l" rtl="0" eaLnBrk="1" fontAlgn="base" hangingPunct="1">
        <a:spcBef>
          <a:spcPct val="0"/>
        </a:spcBef>
        <a:spcAft>
          <a:spcPts val="600"/>
        </a:spcAft>
        <a:buFont typeface="Arial" charset="0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228600" indent="-228600" algn="l" rtl="0" eaLnBrk="1" fontAlgn="base" hangingPunct="1">
        <a:spcBef>
          <a:spcPct val="0"/>
        </a:spcBef>
        <a:spcAft>
          <a:spcPts val="400"/>
        </a:spcAft>
        <a:buSzPct val="80000"/>
        <a:buFont typeface="Arial" charset="0"/>
        <a:buChar char="•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458788" indent="-228600" algn="l" rtl="0" eaLnBrk="1" fontAlgn="base" hangingPunct="1">
        <a:spcBef>
          <a:spcPct val="0"/>
        </a:spcBef>
        <a:spcAft>
          <a:spcPts val="400"/>
        </a:spcAft>
        <a:buSzPct val="80000"/>
        <a:buFont typeface="Arial" charset="0"/>
        <a:buChar char="–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688975" indent="-228600" algn="l" rtl="0" eaLnBrk="1" fontAlgn="base" hangingPunct="1">
        <a:spcBef>
          <a:spcPct val="0"/>
        </a:spcBef>
        <a:spcAft>
          <a:spcPts val="400"/>
        </a:spcAft>
        <a:buSzPct val="80000"/>
        <a:buFont typeface="Arial" charset="0"/>
        <a:buChar char="•"/>
        <a:defRPr sz="1600"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860425" indent="-174625" algn="l" defTabSz="860425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itchFamily="34" charset="0"/>
        <a:buChar char="•"/>
        <a:defRPr sz="1400" kern="1200" baseline="0">
          <a:solidFill>
            <a:schemeClr val="bg2"/>
          </a:solidFill>
          <a:latin typeface="+mn-lt"/>
          <a:ea typeface="+mn-ea"/>
          <a:cs typeface="+mn-cs"/>
        </a:defRPr>
      </a:lvl6pPr>
      <a:lvl7pPr marL="860425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None/>
        <a:defRPr sz="1200" i="1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/>
              <a:t>AT&amp;T Proprietary (Internal Use Only) Not for use or disclosure outside the AT&amp;T companies except under written agreement.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smtClean="0"/>
              <a:t>Mobilithon</a:t>
            </a:r>
            <a:r>
              <a:rPr lang="en-US" sz="2800" dirty="0"/>
              <a:t>: Final Presentation Guidelines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pc="-30" dirty="0" smtClean="0">
                <a:latin typeface="Calibri" charset="0"/>
                <a:cs typeface="Calibri"/>
              </a:rPr>
              <a:t>August 4-6, 2014</a:t>
            </a:r>
            <a:endParaRPr lang="en-US" spc="-30" dirty="0">
              <a:cs typeface="Calibri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52" y="2276142"/>
            <a:ext cx="4065105" cy="16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3893" y="1106209"/>
            <a:ext cx="11226813" cy="4652837"/>
          </a:xfrm>
        </p:spPr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Efforts Spent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79176"/>
              </p:ext>
            </p:extLst>
          </p:nvPr>
        </p:nvGraphicFramePr>
        <p:xfrm>
          <a:off x="750635" y="1774452"/>
          <a:ext cx="584436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43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Team Effort spent on developing the App :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Planning effort :  18hrs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Development effort : 200hrs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effort : </a:t>
                      </a:r>
                      <a:r>
                        <a:rPr lang="en-US" dirty="0" smtClean="0"/>
                        <a:t>30hrs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0635" y="3618077"/>
            <a:ext cx="883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/>
                </a:solidFill>
                <a:latin typeface="+mn-lt"/>
              </a:rPr>
              <a:t>Note : Provide </a:t>
            </a:r>
            <a:r>
              <a:rPr lang="en-US" i="1" dirty="0">
                <a:solidFill>
                  <a:schemeClr val="accent1"/>
                </a:solidFill>
                <a:latin typeface="+mn-lt"/>
              </a:rPr>
              <a:t>the total hours spent and splitting it into Planning/Dev/Test efforts is optional.</a:t>
            </a:r>
          </a:p>
        </p:txBody>
      </p:sp>
    </p:spTree>
    <p:extLst>
      <p:ext uri="{BB962C8B-B14F-4D97-AF65-F5344CB8AC3E}">
        <p14:creationId xmlns:p14="http://schemas.microsoft.com/office/powerpoint/2010/main" val="165374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3893" y="1106209"/>
            <a:ext cx="11226813" cy="4652837"/>
          </a:xfrm>
        </p:spPr>
        <p:txBody>
          <a:bodyPr/>
          <a:lstStyle/>
          <a:p>
            <a:pPr lvl="0"/>
            <a:endParaRPr lang="en-US" b="1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Challenges/Roadblocks and Mitigation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341231"/>
              </p:ext>
            </p:extLst>
          </p:nvPr>
        </p:nvGraphicFramePr>
        <p:xfrm>
          <a:off x="788694" y="1443486"/>
          <a:ext cx="10555581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065"/>
                <a:gridCol w="59095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Mitigation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IBM </a:t>
                      </a:r>
                      <a:r>
                        <a:rPr lang="en-US" dirty="0" err="1" smtClean="0"/>
                        <a:t>WorkLight</a:t>
                      </a:r>
                      <a:r>
                        <a:rPr lang="en-US" dirty="0" smtClean="0"/>
                        <a:t> was difficult</a:t>
                      </a:r>
                      <a:r>
                        <a:rPr lang="en-US" baseline="0" dirty="0" smtClean="0"/>
                        <a:t> to integrate with our workflow.  Spent too much time trying to work with/in the tool instead of developing use cases.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Switched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baseline="0" dirty="0" err="1" smtClean="0"/>
                        <a:t>NetBeans</a:t>
                      </a:r>
                      <a:r>
                        <a:rPr lang="en-US" baseline="0" dirty="0" smtClean="0"/>
                        <a:t> and Glassfish improved our speed dramatically.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Sandbox 3.1 had little Angular JS Support, and Sandbox</a:t>
                      </a:r>
                      <a:r>
                        <a:rPr lang="en-US" baseline="0" dirty="0" smtClean="0"/>
                        <a:t> 3.2 was not ready for use yet.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Retrofitting Sandbox 3.1 with Angular</a:t>
                      </a:r>
                      <a:r>
                        <a:rPr lang="en-US" baseline="0" dirty="0" smtClean="0"/>
                        <a:t> components.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Sandbox not made</a:t>
                      </a:r>
                      <a:r>
                        <a:rPr lang="en-US" baseline="0" dirty="0" smtClean="0"/>
                        <a:t> for responsive web design. Missing responsive features of Bootstrap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Limited wrapper width</a:t>
                      </a:r>
                      <a:r>
                        <a:rPr lang="en-US" baseline="0" dirty="0" smtClean="0"/>
                        <a:t> and re-adjusted positions for desktop display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74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ＭＳ Ｐゴシック" charset="0"/>
              </a:rPr>
              <a:t>Team Name &amp;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Application Vision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ＭＳ Ｐゴシック" charset="0"/>
              </a:rPr>
              <a:t>Demo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cs typeface="ＭＳ Ｐゴシック" charset="0"/>
              </a:rPr>
              <a:t>Tool and Assets Used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cs typeface="ＭＳ Ｐゴシック" charset="0"/>
              </a:rPr>
              <a:t>Challenges/ Roadblocks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3893" y="1106209"/>
            <a:ext cx="11226813" cy="4652837"/>
          </a:xfrm>
        </p:spPr>
        <p:txBody>
          <a:bodyPr/>
          <a:lstStyle/>
          <a:p>
            <a:r>
              <a:rPr lang="en-US" dirty="0"/>
              <a:t>Team Name : </a:t>
            </a:r>
            <a:r>
              <a:rPr lang="en-US" dirty="0" err="1"/>
              <a:t>BraveHackers</a:t>
            </a:r>
            <a:endParaRPr lang="en-US" dirty="0"/>
          </a:p>
          <a:p>
            <a:r>
              <a:rPr lang="en-US" dirty="0"/>
              <a:t>Total Team Size : 6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Name and Team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51293"/>
              </p:ext>
            </p:extLst>
          </p:nvPr>
        </p:nvGraphicFramePr>
        <p:xfrm>
          <a:off x="626810" y="3782282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REYF, MARIA &lt;mr271r@att.com&gt;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Services Portal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Graphic Designer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Web Developer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232243"/>
              </p:ext>
            </p:extLst>
          </p:nvPr>
        </p:nvGraphicFramePr>
        <p:xfrm>
          <a:off x="6351335" y="1286001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LOPEZ, MAURICIO &lt;ml5174@att.com&gt;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Emerging Product Portals Delivery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Frontend, Backend, </a:t>
                      </a:r>
                      <a:r>
                        <a:rPr lang="en-US" dirty="0" err="1" smtClean="0"/>
                        <a:t>T.Data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NetBeans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 descr="C:\Users\ML5174\Pictures\me-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188" y="1286002"/>
            <a:ext cx="1376361" cy="183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318520"/>
              </p:ext>
            </p:extLst>
          </p:nvPr>
        </p:nvGraphicFramePr>
        <p:xfrm>
          <a:off x="6351333" y="3782282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RENNER, ZANIAH&lt;zr9157@att.com&gt;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Services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Graphic Designer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Front</a:t>
                      </a:r>
                      <a:r>
                        <a:rPr lang="en-US" baseline="0" dirty="0" smtClean="0"/>
                        <a:t> End </a:t>
                      </a:r>
                      <a:r>
                        <a:rPr lang="en-US" dirty="0" smtClean="0"/>
                        <a:t>Developer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" r="5852"/>
          <a:stretch/>
        </p:blipFill>
        <p:spPr>
          <a:xfrm>
            <a:off x="10260454" y="3782283"/>
            <a:ext cx="1379095" cy="1844674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3" r="9207"/>
          <a:stretch/>
        </p:blipFill>
        <p:spPr bwMode="auto">
          <a:xfrm>
            <a:off x="4457700" y="3782283"/>
            <a:ext cx="1457325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0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3893" y="1106209"/>
            <a:ext cx="11226813" cy="4652837"/>
          </a:xfrm>
        </p:spPr>
        <p:txBody>
          <a:bodyPr/>
          <a:lstStyle/>
          <a:p>
            <a:r>
              <a:rPr lang="en-US" dirty="0" smtClean="0"/>
              <a:t>Cont..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Name and Team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457969"/>
              </p:ext>
            </p:extLst>
          </p:nvPr>
        </p:nvGraphicFramePr>
        <p:xfrm>
          <a:off x="626810" y="3782282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MADDI, VENKAT &lt;vm7634@att.com&gt;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ACSI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CSP, Black Flag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5646"/>
              </p:ext>
            </p:extLst>
          </p:nvPr>
        </p:nvGraphicFramePr>
        <p:xfrm>
          <a:off x="6351335" y="1286001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MANTIONE, KELLEY L &lt;km4657@att.com&gt;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r>
                        <a:rPr lang="en-US" sz="1800" kern="120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Provisioning</a:t>
                      </a:r>
                      <a:endParaRPr lang="en-US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REST,</a:t>
                      </a:r>
                      <a:r>
                        <a:rPr lang="en-US" baseline="0" dirty="0" smtClean="0"/>
                        <a:t> JPA, SMS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574537"/>
              </p:ext>
            </p:extLst>
          </p:nvPr>
        </p:nvGraphicFramePr>
        <p:xfrm>
          <a:off x="6351333" y="3782282"/>
          <a:ext cx="52882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 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BRAKKE,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STEVE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&lt;sb1960@att.com&gt;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Provisioning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REST,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AngularJS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3186" y="3915359"/>
            <a:ext cx="1376361" cy="156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77554"/>
            <a:ext cx="1495426" cy="183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497" y="1293144"/>
            <a:ext cx="1284816" cy="183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1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3893" y="1106209"/>
            <a:ext cx="11226813" cy="4652837"/>
          </a:xfrm>
        </p:spPr>
        <p:txBody>
          <a:bodyPr/>
          <a:lstStyle/>
          <a:p>
            <a:pPr marL="114300"/>
            <a:r>
              <a:rPr lang="en-US" sz="2800" dirty="0"/>
              <a:t>I can help you with that </a:t>
            </a:r>
            <a:r>
              <a:rPr lang="en-US" sz="2800" dirty="0" smtClean="0"/>
              <a:t>P2R</a:t>
            </a:r>
          </a:p>
          <a:p>
            <a:pPr marL="114300"/>
            <a:r>
              <a:rPr lang="en-US" dirty="0"/>
              <a:t>	</a:t>
            </a:r>
            <a:r>
              <a:rPr lang="en-US" i="1" dirty="0" smtClean="0"/>
              <a:t>Giving employees the tools to help them help their friends find AT&amp;T products and services that are perfect for them.</a:t>
            </a:r>
            <a:endParaRPr lang="en-US" sz="1200" i="1" dirty="0" smtClean="0"/>
          </a:p>
          <a:p>
            <a:pPr marL="114300"/>
            <a:endParaRPr lang="en-US" sz="1050" dirty="0"/>
          </a:p>
          <a:p>
            <a:pPr marL="114300"/>
            <a:r>
              <a:rPr lang="en-US" dirty="0" smtClean="0"/>
              <a:t> </a:t>
            </a:r>
            <a:r>
              <a:rPr lang="en-US" dirty="0"/>
              <a:t>Use </a:t>
            </a:r>
            <a:r>
              <a:rPr lang="en-US" dirty="0" smtClean="0"/>
              <a:t>Cases (</a:t>
            </a:r>
            <a:r>
              <a:rPr lang="en-US" dirty="0"/>
              <a:t>100% Complete, https://</a:t>
            </a:r>
            <a:r>
              <a:rPr lang="en-US" dirty="0" smtClean="0"/>
              <a:t>codecloud.web.att.com/projects/ST_MCOEMT/repos/team04)</a:t>
            </a:r>
          </a:p>
          <a:p>
            <a:pPr marL="1543050" indent="-457200">
              <a:buFont typeface="+mj-lt"/>
              <a:buAutoNum type="arabicPeriod"/>
            </a:pPr>
            <a:r>
              <a:rPr lang="en-US" dirty="0" smtClean="0"/>
              <a:t>URL </a:t>
            </a:r>
            <a:r>
              <a:rPr lang="en-US" dirty="0" err="1" smtClean="0"/>
              <a:t>Shortener</a:t>
            </a:r>
            <a:r>
              <a:rPr lang="en-US" dirty="0" smtClean="0"/>
              <a:t> </a:t>
            </a:r>
            <a:endParaRPr lang="en-US" dirty="0"/>
          </a:p>
          <a:p>
            <a:pPr marL="1771650" lvl="2" indent="-4572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/>
                </a:solidFill>
              </a:rPr>
              <a:t>View </a:t>
            </a:r>
            <a:r>
              <a:rPr lang="en-US" sz="1400" dirty="0">
                <a:solidFill>
                  <a:schemeClr val="accent1"/>
                </a:solidFill>
              </a:rPr>
              <a:t>List (REST API, </a:t>
            </a:r>
            <a:r>
              <a:rPr lang="en-US" sz="1400" dirty="0" smtClean="0">
                <a:solidFill>
                  <a:schemeClr val="accent1"/>
                </a:solidFill>
              </a:rPr>
              <a:t>UI)</a:t>
            </a:r>
          </a:p>
          <a:p>
            <a:pPr marL="1773237" lvl="4" indent="-457200"/>
            <a:r>
              <a:rPr lang="en-US" dirty="0" smtClean="0">
                <a:solidFill>
                  <a:schemeClr val="accent1"/>
                </a:solidFill>
              </a:rPr>
              <a:t>Create (REST API, UI)</a:t>
            </a:r>
          </a:p>
          <a:p>
            <a:pPr marL="1773237" lvl="4" indent="-457200"/>
            <a:r>
              <a:rPr lang="en-US" dirty="0">
                <a:solidFill>
                  <a:schemeClr val="accent1"/>
                </a:solidFill>
              </a:rPr>
              <a:t>Details (REST API, UI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1773237" lvl="4" indent="-457200"/>
            <a:r>
              <a:rPr lang="en-US" dirty="0" smtClean="0">
                <a:solidFill>
                  <a:schemeClr val="accent1"/>
                </a:solidFill>
              </a:rPr>
              <a:t>Report (</a:t>
            </a:r>
            <a:r>
              <a:rPr lang="en-US" dirty="0">
                <a:solidFill>
                  <a:schemeClr val="accent1"/>
                </a:solidFill>
              </a:rPr>
              <a:t>REST API, UI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1773237" lvl="4" indent="-457200"/>
            <a:r>
              <a:rPr lang="en-US" dirty="0" smtClean="0">
                <a:solidFill>
                  <a:schemeClr val="accent1"/>
                </a:solidFill>
              </a:rPr>
              <a:t>Redirect (I can help you with that UI, Service)  </a:t>
            </a:r>
          </a:p>
          <a:p>
            <a:pPr marL="1543050" lvl="1" indent="-457200">
              <a:buFont typeface="+mj-lt"/>
              <a:buAutoNum type="arabicPeriod" startAt="2"/>
            </a:pPr>
            <a:r>
              <a:rPr lang="en-US" dirty="0" smtClean="0">
                <a:solidFill>
                  <a:schemeClr val="accent1"/>
                </a:solidFill>
              </a:rPr>
              <a:t>Customized Recommendation ( </a:t>
            </a:r>
            <a:r>
              <a:rPr lang="en-US" dirty="0" err="1" smtClean="0">
                <a:solidFill>
                  <a:schemeClr val="accent1"/>
                </a:solidFill>
              </a:rPr>
              <a:t>T.Data</a:t>
            </a:r>
            <a:r>
              <a:rPr lang="en-US" dirty="0" smtClean="0">
                <a:solidFill>
                  <a:schemeClr val="accent1"/>
                </a:solidFill>
              </a:rPr>
              <a:t> Personalized Recommendation API)</a:t>
            </a:r>
          </a:p>
          <a:p>
            <a:pPr marL="1543050" lvl="1" indent="-457200">
              <a:buFont typeface="+mj-lt"/>
              <a:buAutoNum type="arabicPeriod" startAt="2"/>
            </a:pPr>
            <a:r>
              <a:rPr lang="en-US" dirty="0" smtClean="0">
                <a:solidFill>
                  <a:schemeClr val="accent1"/>
                </a:solidFill>
              </a:rPr>
              <a:t>Social Sharing (Twitter, Black Flag API Send SMS)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Vision and Use Cases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Improved employee referrals by providing personalized recommendations and tracking of usage of recommendation leveraging a reusable URL Shortening API.</a:t>
            </a:r>
          </a:p>
          <a:p>
            <a:endParaRPr lang="en-US" dirty="0"/>
          </a:p>
          <a:p>
            <a:r>
              <a:rPr lang="en-US" dirty="0" smtClean="0"/>
              <a:t>Should the API be implemented as a CSI service other business opportunities present themselves.</a:t>
            </a:r>
            <a:endParaRPr lang="en-US" b="1" dirty="0"/>
          </a:p>
          <a:p>
            <a:r>
              <a:rPr lang="en-US" dirty="0" smtClean="0"/>
              <a:t>See genesis of the idea..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“</a:t>
            </a:r>
            <a:r>
              <a:rPr lang="en-US" b="1" dirty="0" err="1" smtClean="0"/>
              <a:t>i</a:t>
            </a:r>
            <a:r>
              <a:rPr lang="en-US" b="1" dirty="0" smtClean="0"/>
              <a:t> </a:t>
            </a:r>
            <a:r>
              <a:rPr lang="en-US" b="1" dirty="0"/>
              <a:t>can get 2015 funding for it </a:t>
            </a:r>
            <a:r>
              <a:rPr lang="en-US" dirty="0" smtClean="0"/>
              <a:t>“ </a:t>
            </a:r>
            <a:r>
              <a:rPr lang="en-US" i="1" dirty="0" smtClean="0"/>
              <a:t>Jeff </a:t>
            </a:r>
            <a:r>
              <a:rPr lang="en-US" i="1" dirty="0" err="1" smtClean="0"/>
              <a:t>Garrow</a:t>
            </a:r>
            <a:endParaRPr lang="en-US" i="1" dirty="0"/>
          </a:p>
          <a:p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Impact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59623007"/>
              </p:ext>
            </p:extLst>
          </p:nvPr>
        </p:nvGraphicFramePr>
        <p:xfrm>
          <a:off x="3260725" y="31019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Document" showAsIcon="1" r:id="rId3" imgW="914400" imgH="771525" progId="Word.Document.8">
                  <p:embed/>
                </p:oleObj>
              </mc:Choice>
              <mc:Fallback>
                <p:oleObj name="Document" showAsIcon="1" r:id="rId3" imgW="914400" imgH="771525" progId="Word.Document.8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725" y="3101975"/>
                        <a:ext cx="9144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50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Instructions on how to run:  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2693050"/>
              </p:ext>
            </p:extLst>
          </p:nvPr>
        </p:nvGraphicFramePr>
        <p:xfrm>
          <a:off x="3482975" y="476091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Document" showAsIcon="1" r:id="rId3" imgW="914400" imgH="771480" progId="Word.Document.8">
                  <p:embed/>
                </p:oleObj>
              </mc:Choice>
              <mc:Fallback>
                <p:oleObj name="Document" showAsIcon="1" r:id="rId3" imgW="914400" imgH="771480" progId="Word.Document.8">
                  <p:embed/>
                  <p:pic>
                    <p:nvPicPr>
                      <p:cNvPr id="0" name="Content Placeholder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975" y="4760911"/>
                        <a:ext cx="9144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051727"/>
              </p:ext>
            </p:extLst>
          </p:nvPr>
        </p:nvGraphicFramePr>
        <p:xfrm>
          <a:off x="1507067" y="2023533"/>
          <a:ext cx="1562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Packager Shell Object" showAsIcon="1" r:id="rId5" imgW="1561320" imgH="685800" progId="Package">
                  <p:embed/>
                </p:oleObj>
              </mc:Choice>
              <mc:Fallback>
                <p:oleObj name="Packager Shell Object" showAsIcon="1" r:id="rId5" imgW="156132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7067" y="2023533"/>
                        <a:ext cx="15621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67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3893" y="1106209"/>
            <a:ext cx="11226813" cy="4652837"/>
          </a:xfrm>
        </p:spPr>
        <p:txBody>
          <a:bodyPr/>
          <a:lstStyle/>
          <a:p>
            <a:pPr lvl="0"/>
            <a:endParaRPr lang="en-US" b="1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Tools and Assets Used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45610"/>
              </p:ext>
            </p:extLst>
          </p:nvPr>
        </p:nvGraphicFramePr>
        <p:xfrm>
          <a:off x="788695" y="2002921"/>
          <a:ext cx="659279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511"/>
                <a:gridCol w="38862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r>
                        <a:rPr lang="en-US" baseline="0" dirty="0" smtClean="0"/>
                        <a:t> &amp; Assets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 of using the tool   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Platform</a:t>
                      </a:r>
                      <a:r>
                        <a:rPr lang="en-US" baseline="0" dirty="0" smtClean="0"/>
                        <a:t>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 Sandbox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Development</a:t>
                      </a:r>
                      <a:r>
                        <a:rPr lang="en-US" baseline="0" dirty="0" smtClean="0"/>
                        <a:t>  tools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Sublime Editor, </a:t>
                      </a:r>
                      <a:r>
                        <a:rPr lang="en-US" dirty="0" err="1" smtClean="0"/>
                        <a:t>Wam</a:t>
                      </a:r>
                      <a:r>
                        <a:rPr lang="en-US" baseline="0" dirty="0" err="1" smtClean="0"/>
                        <a:t>p</a:t>
                      </a:r>
                      <a:r>
                        <a:rPr lang="en-US" baseline="0" dirty="0" smtClean="0"/>
                        <a:t> Server, Angular JS, HTML, CSS, </a:t>
                      </a:r>
                      <a:r>
                        <a:rPr lang="en-US" baseline="0" dirty="0" err="1" smtClean="0"/>
                        <a:t>Jquery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NetBeans</a:t>
                      </a:r>
                      <a:r>
                        <a:rPr lang="en-US" baseline="0" dirty="0" smtClean="0"/>
                        <a:t> IDE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tools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Google Chrome</a:t>
                      </a:r>
                      <a:r>
                        <a:rPr lang="en-US" baseline="0" dirty="0" smtClean="0"/>
                        <a:t> with mobile emulation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MFMP*</a:t>
                      </a:r>
                      <a:r>
                        <a:rPr lang="en-US" baseline="0" dirty="0" smtClean="0"/>
                        <a:t> Assets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ATT Sandbox 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74395" y="5183743"/>
            <a:ext cx="3664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*MFMP – Mobile First Meta Platform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176" y="1219326"/>
            <a:ext cx="15525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2771775"/>
            <a:ext cx="17240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48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3893" y="1106209"/>
            <a:ext cx="11226813" cy="4652837"/>
          </a:xfrm>
        </p:spPr>
        <p:txBody>
          <a:bodyPr/>
          <a:lstStyle/>
          <a:p>
            <a:pPr lvl="0"/>
            <a:endParaRPr lang="en-US" b="1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Tools, APIs and Assets Used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2014 AT&amp;T Intellectual Property. All rights reserved. AT&amp;T and the AT&amp;T logo are trademarks of AT&amp;T Intellectual Property.</a:t>
            </a:r>
          </a:p>
          <a:p>
            <a:r>
              <a:rPr lang="en-US" dirty="0" smtClean="0"/>
              <a:t>AT&amp;T Proprietary (Internal Use Only) Not for use or disclosure outside the AT&amp;T companies except under written agreement.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075749"/>
              </p:ext>
            </p:extLst>
          </p:nvPr>
        </p:nvGraphicFramePr>
        <p:xfrm>
          <a:off x="788695" y="1431421"/>
          <a:ext cx="6592796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511"/>
                <a:gridCol w="38862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r>
                        <a:rPr lang="en-US" baseline="0" dirty="0" smtClean="0"/>
                        <a:t> &amp; Assets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 of using the tool   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Oracle DB with </a:t>
                      </a:r>
                      <a:r>
                        <a:rPr lang="en-US" dirty="0" err="1" smtClean="0"/>
                        <a:t>EclipseLink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JPA made object</a:t>
                      </a:r>
                      <a:r>
                        <a:rPr lang="en-US" baseline="0" dirty="0" smtClean="0"/>
                        <a:t> relation mapping a breeze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Jersey 2.0 REST</a:t>
                      </a:r>
                      <a:r>
                        <a:rPr lang="en-US" baseline="0" dirty="0" smtClean="0"/>
                        <a:t> 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Annotation to</a:t>
                      </a:r>
                      <a:r>
                        <a:rPr lang="en-US" baseline="0" dirty="0" smtClean="0"/>
                        <a:t> expose Entity Beans through standard REST HTTP Methods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NetBeans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 Generated Entity Beans and REST Methods from Database.</a:t>
                      </a:r>
                    </a:p>
                    <a:p>
                      <a:r>
                        <a:rPr lang="en-US" dirty="0" smtClean="0"/>
                        <a:t>Integration with </a:t>
                      </a:r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Glassfish and Oracle Database.</a:t>
                      </a:r>
                    </a:p>
                    <a:p>
                      <a:r>
                        <a:rPr lang="en-US" baseline="0" dirty="0" smtClean="0"/>
                        <a:t>Support for HTML 5, </a:t>
                      </a:r>
                      <a:r>
                        <a:rPr lang="en-US" baseline="0" dirty="0" err="1" smtClean="0"/>
                        <a:t>Angularjs</a:t>
                      </a:r>
                      <a:r>
                        <a:rPr lang="en-US" baseline="0" dirty="0" smtClean="0"/>
                        <a:t> and CSS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APIs used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 Flag SMS</a:t>
                      </a:r>
                    </a:p>
                    <a:p>
                      <a:r>
                        <a:rPr lang="en-US" dirty="0" smtClean="0"/>
                        <a:t>CSP (Global</a:t>
                      </a:r>
                      <a:r>
                        <a:rPr lang="en-US" baseline="0" dirty="0" smtClean="0"/>
                        <a:t> Login)</a:t>
                      </a:r>
                    </a:p>
                    <a:p>
                      <a:r>
                        <a:rPr lang="en-US" dirty="0" err="1" smtClean="0"/>
                        <a:t>T.Data</a:t>
                      </a:r>
                      <a:r>
                        <a:rPr lang="en-US" dirty="0" smtClean="0"/>
                        <a:t> Recommendation Service 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1" y="1220509"/>
            <a:ext cx="24860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968346"/>
            <a:ext cx="32861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9809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TT_2014PPT_TEMPLATE_INTERNAL_WIDE">
  <a:themeElements>
    <a:clrScheme name="CATO compliant">
      <a:dk1>
        <a:srgbClr val="000000"/>
      </a:dk1>
      <a:lt1>
        <a:sysClr val="window" lastClr="FFFFFF"/>
      </a:lt1>
      <a:dk2>
        <a:srgbClr val="666666"/>
      </a:dk2>
      <a:lt2>
        <a:srgbClr val="EFEFEF"/>
      </a:lt2>
      <a:accent1>
        <a:srgbClr val="EF6F00"/>
      </a:accent1>
      <a:accent2>
        <a:srgbClr val="FCB314"/>
      </a:accent2>
      <a:accent3>
        <a:srgbClr val="4CA90C"/>
      </a:accent3>
      <a:accent4>
        <a:srgbClr val="C4D82D"/>
      </a:accent4>
      <a:accent5>
        <a:srgbClr val="067AB4"/>
      </a:accent5>
      <a:accent6>
        <a:srgbClr val="44C8F5"/>
      </a:accent6>
      <a:hlink>
        <a:srgbClr val="DA0081"/>
      </a:hlink>
      <a:folHlink>
        <a:srgbClr val="B30A3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ATT_2014PPT_TEMPLATE_INTERNAL_WIDE</Template>
  <TotalTime>7343</TotalTime>
  <Words>962</Words>
  <Application>Microsoft Office PowerPoint</Application>
  <PresentationFormat>Custom</PresentationFormat>
  <Paragraphs>167</Paragraphs>
  <Slides>11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ATT_2014PPT_TEMPLATE_INTERNAL_WIDE</vt:lpstr>
      <vt:lpstr>Document</vt:lpstr>
      <vt:lpstr>Microsoft Word 97 - 2003 Document</vt:lpstr>
      <vt:lpstr>Package</vt:lpstr>
      <vt:lpstr>PowerPoint Presentation</vt:lpstr>
      <vt:lpstr>Contents</vt:lpstr>
      <vt:lpstr>Team Name and Team Structure</vt:lpstr>
      <vt:lpstr>Team Name and Team Structure</vt:lpstr>
      <vt:lpstr>Application Vision and Use Cases</vt:lpstr>
      <vt:lpstr>Business Impact</vt:lpstr>
      <vt:lpstr>Demo</vt:lpstr>
      <vt:lpstr>Client Tools and Assets Used</vt:lpstr>
      <vt:lpstr>Server Tools, APIs and Assets Used</vt:lpstr>
      <vt:lpstr>Efforts Spent</vt:lpstr>
      <vt:lpstr>Challenges/Roadblocks and Mitigation </vt:lpstr>
    </vt:vector>
  </TitlesOfParts>
  <Company>AT&amp;T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 this slide before using this template</dc:title>
  <dc:creator>Amanda Faticone</dc:creator>
  <cp:lastModifiedBy>Mauricio Lopez</cp:lastModifiedBy>
  <cp:revision>153</cp:revision>
  <cp:lastPrinted>2014-01-22T22:43:08Z</cp:lastPrinted>
  <dcterms:created xsi:type="dcterms:W3CDTF">2014-02-26T16:45:59Z</dcterms:created>
  <dcterms:modified xsi:type="dcterms:W3CDTF">2014-08-04T12:56:21Z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